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Отечеству, вера и судьба России в лирике Хомякова.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Хомяков и стихотворение «России»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эпоху споров о будущем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Хомякова Россия искала свой путь между европейскими идеями и национальными традициями. Из этих раздумий выросло и стихотворение «России», в котором особенно важны вера, история и духовная сила народа.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об А. С. Хомякове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Степанович Хомяков родился в Москве в дворянской семье и получил хорошее домашнее образование, которое рано пробудило у него интерес к чтению и размышлению.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учился в Московском университете и особенно увлекался историей, философией и богословием. Эти знания помогли ему смотреть на Россию как на особый духовный мир.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Хомяков писал стихи, статьи и рассуждения о жизни общества. Благодаря широте интересов его считали одним из самых образованных русских мыслителей XIX века.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Хомяков и славянофилы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был рядом с Хомяковым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Хомяков общался с Аксаковыми, Киреевскими и Самариными. Это были известные мыслители и писатели, которые вместе обсуждали судьбу России и ее культурный путь.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их объединяло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Славянофилы верили, что стране важно опираться на собственные традиции, православие и общинное единство. Поэтому их идеи особенно заметны в размышлениях Хомякова о Родине.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Хомяков: основные факты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главные сведения о поэте и мыслителе.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Хомяков соединял литературный талант и философское мышление, поэтому его взгляды особенно заметны в стихах о России.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справочники и школьные хрестоматии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63430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славянофильство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Славянофилы считали, что Россия должна развиваться, опираясь на свой опыт, а не копируя чужие образцы. Для них прошлое страны было важным источником силы и смысла.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вера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понималась ими как духовная основа жизни. Она должна была помогать человеку различать добро и зло, а обществу — сохранять нравственные ориентиры и внутреннюю цельность.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придавалось общинной жизни, взаимной поддержке и уважению друг к другу. Славянофилы видели в таком единстве особую черту русского народа.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взгляды рождали глубокое чувство ответственности за страну. Именно поэтому в стихотворении «России» тема Родины звучит не как лозунг, а как личное переживание.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тема стихотворения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показывает, как исторические идеи пришли в лирику Хомякова.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 «России»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показана как живая ценность, а не как отвлечённое понятие. Лирический герой обращается к России с глубоким уважением и чувством личной причастности.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 страны входят история, вера и память поколений. Они соединяются в единое целое, показывая Россию как духовное пространство, где важна связь людей и времен.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передает и любовь, и тревогу. Герой не просто восхищается Родиной, а думает о её будущем и чувствует ответственность за её судьбу.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делает тему особенно серьёзной и близкой. Россия в стихотворении — это и страна, и народ, и нравственный выбор каждого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произведения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какие чувства и идеи создают настроение стихотворения и помогают понять взгляд Хомякова на Россию.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остаются любовь к Родине и духовность: именно они задают тон размышлениям и связывают остальные мотивы в единый образ.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«России» и школьный литературный анализ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стихотворении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изображения подходят русская равнина, храм и дорога. Эти детали помогают увидеть просторы страны, её веру и движение к будущему через испытания и память.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предстает сильной и большой, но не без трудностей. В её образе соединяются величие, уязвимость, спокойствие и тревога, поэтому она воспринимается как живой исторический путь.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694" y="2046275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5550" y="3346187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25550" y="1443225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лирического героя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 России не со стороны, а как человек, чья собственная жизнь связана с судьбой страны. Поэтому его слова звучат искренне и очень лично.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вера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рядом стоят тревожные и светлые интонации. Герой переживает за страну, но не теряет веры в ее внутреннюю силу и будущее.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чувство к Родине не ограничивается восхищением. В нем слышатся забота, уважение и желание увидеть Россию сильной, цельной и духовно обновленной.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стихотворения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Хомяков использует высокий, торжественный язык, который придает стихотворению серьезность и значимость. Слова, связанные с Родиной, верой и долгом, делают текст похожим на гражданское обращение.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повторяющиеся образы и противопоставления: величие и уязвимость, тревога и надежда, прошлое и будущее. Благодаря этому мысль развивается особенно выразительно.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стихотворения приподнятая, но не холодная: она передает уважение к России и живое чувство автора. Именно поэтому текст воспринимается как размышление о судьбе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по строфам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как эмоциональный тон меняется не резко, а постепенно, будто мысль героя проходит путь от чувства к размышлению.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стихотворения настроение становится более уверенным: тревога не исчезает, но ее уравновешивает надежда и вера в Россию.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стихотворения А. С. Хомякова «России»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образность в стихотворении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как знак духовной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православная традиция ощущается как основа внутренней силы народа. Образ храма помогает представить Россию как пространство молитвы, памяти и общности, где личное чувство соединяется с историей страны.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и колокольный звон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и колокольня в русской культуре напоминают о вере, чистоте помыслов и связи поколений. Такие детали легко представить на иллюстрации: они подчеркивают не внешнюю красоту, а духовный смысл произведения.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нравственному единству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Хомякова вера связана не только с обрядом, но и с отношением людей друг к другу. Поэтому православные мотивы в стихотворении показывают стремление к внутренней цельности, миру и ответственности перед Родиной.
</a:t>
            </a:r>
            <a:endParaRPr lang="en-US" sz="10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стихотворения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значения помогают увидеть главную мысль произведения.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понятия связаны между собой: через них Хомяков показывает Россию как духовное и историческое единство, а не только как территорию.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и школьный литературный анализ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сегодня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понимать любовь к стране как ответственность за ее будущее. Это помогает школьнику увидеть, что патриотизм связан не только с чувствами, но и с поступками.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знакомит с важной литературной дискуссией XIX века: Россия может развиваться по-разному, и Хомяков напоминает о ценности традиции, веры и народной памяти.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задуматься о собственном отношении к истории и культуре. Такие вопросы остаются актуальными, потому что они касаются выбора, совести и уважения к прошлому.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стихотворение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школьного анализа текста А. С. Хомякова «России»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акценты произведения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смысл стихотворения строится вокруг ценностей, которые объединяют личное чувство и взгляд на судьбу страны.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акценты — духовность и патриотизм; остальные темы поддерживают их и делают образ России более объемным.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литературный анализ стихотворения А. С. Хомякова «России»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Хомяков как поэт и мыслитель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Хомяков писал стихи, статьи и философские размышления. Его интересовали не только красота слова, но и то, как устроены общество, вера и историческая память народа.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«России» он соединяет лирику и гражданскую мысль. Поэтому текст можно читать и как признание в любви к Родине, и как размышление о ее пути.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Хомяков принадлежал к числу самых заметных славянофилов. Его взгляды помогли укрепить в русской культуре интерес к традиции, православию и внутреннему единству людей.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общественной мысли XIX века он важен как автор, который умел говорить о больших идеях понятно и убежденно, опираясь на поэзию и личную позицию.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«России» показывает, что любовь к Отечеству у Хомякова основана на вере, памяти и единстве людей. Именно поэтому текст остается значимым и сегодня.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2026-05-22T12:59:50Z</dcterms:created>
  <dcterms:modified xsi:type="dcterms:W3CDTF">2026-05-22T12:59:50Z</dcterms:modified>
</cp:coreProperties>
</file>