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взаимоотношения организмов и среды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связь организмов с окружающей средой и их взаимодействия.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взаимоотношения в природе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взаимодействия живых существ и среды помогает сохранять природу и рационально использовать ресурсы. Человеческая деятельность меняет экосистемы — вырубка лесов, загрязнение и исчезновение видов. Экология выросла на трудах Дарвина и Геккеля.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экосистема?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это сообщество живых организмов и окружающей среды, объединённых взаимосвязями и круговоротами веществ.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экосистем включают леса, луга, пруды и океаны, где взаимодействуют растения, животные и физические условия.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поддерживают баланс, передавая энергию через пищевые цепи и возвращая вещества в природу.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среды: абиотические и биотические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это неживые условия: климат, температура, вода, почва, свет и воздух, влияющие на жизнь организмов.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включают влияние других живых существ — растений, животных, грибов и микроорганизмов в среде обитания.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 абиотические и биотические факторы формируют уникальные условия для каждого вида и разнообразие жизни.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любого из этих факторов может кардинально влиять на выживание и развитие организмов в экосистеме.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взаимодействий организмов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Симбиоз: сотрудничество ради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Рыба-клоун укрывается среди щупалец актинии, защищаясь от хищников, а актиния получает очищение от остатков пищи рыбы. Такое сотрудничество приносит пользу обоим.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Хищничество: выживание за счёт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охотится на оленя, обеспечивая себя пищей. Этот процесс регулирует численность популяций и баланс в природе, предотвращая перенаселение жертв.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 дятел соперничают за семена в одном лесу. Борьба за пищу и жильё способствует адаптациям и влияет на распределение животных в экосистеме.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пищевой цепи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организм в цепи получает лишь часть энергии от предыдущего, отражая потери на каждом уровне.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уменьшается на каждом звене, что ограничивает количество хищников на вершине пищевой цепи.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лугов, 2023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симбиотических связей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объединяет гриб и водоросль, позволяя им выживать в суровых условиях, таких как голые скалы и тундра.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это взаимодействие грибов с корнями растений, повышающее поступление воды и питательных веществ.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связи укрепляют устойчивость экосистем, помогая организмам адаптироваться и выживать в разнообразных условиях.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в природе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Паразиты, например, глисты и блохи, питаются за счёт хозяина, ослабляя его здоровье и снижая жизнеспособность.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паразиты, такие как омела, присасываются к деревьям, выкачивая питательные вещества без выгоды для хозяина.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распространён среди различных видов и может приводить к серьёзным болезням и даже смерти хозяина.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взаимодействия влияет на численность популяций и динамику экосистем, поддерживая своё распространение.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Хищничество: влияние на популяции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контролируют численность травоядных, предотвращая чрезмерное потребление растительности и истощение ресурсов.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волки в лесах уменьшают популяцию оленей, способствуя сохранению лесных экосистем.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хищников приводит к росту численности жертв, нарушая баланс и ухудшая условия среды для всех видов.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симбиоза, паразитизма и хищничества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примерах и влиянии этих типов взаимодействий на организмы.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приносит взаимную пользу, паразитизм — вред хозяину, хищничество регулирует популяции.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развитие организмов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Температурное влияние на рост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является одним из ключевых факторов развития растений. Например, тюльпаны хорошо растут лишь при умеренных температурах, а при похолодании их рост значительно замедляется. Это связано с влиянием холода на процессы фотосинтеза и обмен веществ.
</a:t>
            </a:r>
            <a:endParaRPr lang="en-US" sz="1046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её роль в жизнедеятельности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и почвы влияет на обмен веществ у животных и растений. В водных экосистемах влажность всегда высокая, что позволяет водорослям и другим организмам развиваться только при определённом уровне воды и питания.
</a:t>
            </a:r>
            <a:endParaRPr lang="en-US" sz="1032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Солевой состав среды и его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водоросли приспособлены к жизни только в воде с определённым уровнем солей. Изменение солёности водой, например в прудах и морях, отражается на биоразнообразии. Так, пресноводные и морские виды отличаются по солевому балансу.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приспособления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занимает определённое место в экосистеме, где есть поддерживающие ресурсы и условия для выживания.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добыче пищи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развивают методы и инструменты для добычи и хранения пищи, как белка, запасая орехи на зиму.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механизмы и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выживания используются специальные адаптации, например, сова охотится ночью благодаря острому слуху и зрению.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человека и природы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вырубки лесов и загрязнения вод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ведёт к значительному изменению природных территорий: распространена вырубка лесов и загрязнение водоёмов. Эти процессы снижают биоразнообразие, ухудшают качество экосистем.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угрозы многие страны создают охраняемые территории, что помогает сохранять редкие виды и природные комплексы, восстанавливая биологическое равновесие.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восстановления и профилактики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охранные программы позволяют снижать воздействие человека, восстанавливать экосистемы и предотвращать экологические катастрофы через плановые меры и просвещение.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цепей и сетей питания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цепи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служит пищей для следующего, образуя линейную цепочку передачи энергии и веществ.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сети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разных цепей создаёт сложные сети, обеспечивающие устойчивость экосистемы.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питания уменьшают риск разрушения всей системы при исчезновении одного вида благодаря альтернативным связям.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передаётся от растений к травоядным, затем к хищникам, поддерживая жизнедеятельность всех уровней.
</a:t>
            </a:r>
            <a:endParaRPr lang="en-US" sz="10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экологической пирамиды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трофическом уровне происходит значительная потеря энергии, что отражается на уменьшении численности организмов к вершине.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пирамида показывает, что для поддержания хищников требуется большое количество растений и травоядных.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учебник, 2023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экстремальным условиям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накапливают воду в организме и могут долго обходиться без питья, что позволяет им выживать в пустынях с ограниченным доступом к влаге.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имеют плотный слой жира и густой мех, обеспечивающие теплоизоляцию и защиту от холодов в Арктике, что критично для их обитания.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 впадают в спячку зимой, снижая обмен веществ и экономя энергию в периоды нехватки пищи и низких температур.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инвазивных видов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растения, такие как борщевик Сосновского, быстро захватывают территории, вытесняя местные виды и изменяя структуру экосистем.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норка, попав в чуждую среду, конкурирует с местными хищниками, вызывая снижение их численности и нарушение баланса.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разрушают пищевые цепи, уменьшая биоразнообразие и снижая устойчивость экосистем к изменениям.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чужеродных организмов часто связано с человеческой деятельностью и требует мер контроля и предотвращения.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9704" y="919100"/>
            <a:ext cx="4984791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успешной экосистемы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критерии эффективного функционирования экосистем и примеры, подтверждающие их значимость.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и достаточные ресурсы обеспечивают устойчивость экосистемы к внешним воздействиям.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природных катастроф и их последствий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и их влияние на 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уничтожают надземные части растений, но некоторые виды, например, хвойные, имеют семена, прорастание которых стимулируется огнём, восстанавливая лес.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 их воздействие на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меняют химический состав почвы, что влияет на рост растений. Появляются новые водные организмы, изменяя структуру экосистемы в пострадавших зонах.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вулканов как новые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создают новые ландшафты и почвы, на которых формируются первые стадии экосистем с простейшими организмами и растениями, начинающими колонизацию.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взаимосвязей для сохранения природы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сложных связей в природе помогает бережно относиться к экосистемам, участвовать в их охране и формировать ответственное отношение будущих поколений к окружающей среде.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2026-05-08T16:15:42Z</dcterms:created>
  <dcterms:modified xsi:type="dcterms:W3CDTF">2026-05-08T16:15:42Z</dcterms:modified>
</cp:coreProperties>
</file>