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проблема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определяет развитие стран, но доступ к ней распределён неравномерно.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энергетика стала глобальной проблемой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проблема рассматривается в географии как связь природных ресурсов, экономики и населения. Рост городов, транспорта и цифровых технологий резко увеличил спрос на энергию, усилив зависимость мира от ископаемого топлива и экологических рисков.
</a:t>
            </a:r>
            <a:endParaRPr lang="en-US" sz="1077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412951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324389"/>
            <a:ext cx="350400" cy="28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20254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31839"/>
            <a:ext cx="350400" cy="3114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роста мирового энергопотребления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Земли превысила 8 миллиардов, поэтому растут потребности в жилье, транспорте, продуктах питания и коммунальных услугах, а значит — и в энергии.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промышленность, сервисы и бытовое потребление. Чем выше плотность населения и застройки, тем больше нагрузка на электросети, отопление и транспортную инфраструктуру.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расширение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в Азии, Африке и Латинской Америке требует больших объёмов топлива и электричества. Особенно энергоёмкими остаются металлургия, химия и строительный сектор.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электроприборов, цифровых устройств и автомобилей увеличивает ежедневный спрос на энергию. При этом нефтяной транспорт по-прежнему остаётся крупнейшим потребителем топлива в мире.
</a:t>
            </a:r>
            <a:endParaRPr lang="en-US" sz="9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энергобаланса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энергетическая система мира по-прежнему опирается на традиционные ресурсы, хотя доля возобновляемых источников постепенно увеличивается.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Ископаемое топливо сохраняет доминирование, поэтому переход к чистой энергетике идёт быстрее в мощностях, чем в общем потреблении.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IEA, World Energy Balances; структура первичного энергопотребления, последние доступные оценки
</a:t>
            </a:r>
            <a:endParaRPr lang="en-US" sz="61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Ископаемое топливо: основа современной энергетики и источник рисков
</a:t>
            </a:r>
            <a:endParaRPr lang="en-US" sz="1630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уголь дают много энергии на единицу топлива, легко транспортируются и хорошо вписываются в существующую инфраструктуру трубопроводов, портов, электростанций и нефтепереработки.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энергоёмкость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сжигание ископаемого топлива сопровождаются выбросами углекислого газа, загрязнением воздуха, нарушением ландшафтов и риском аварий, включая утечки и разливы.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ресурсы сосредоточены лишь в отдельных регионах, прежде всего на Ближнем Востоке, в России, США и Китае, что усиливает зависимость стран-импортёров.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запасы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топлива связаны с мировыми ценами, транспортными маршрутами и политическими конфликтами. Поэтому энергетическая зависимость может быстро превращаться в экономическую уязвимость.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Геополитические риски
</a:t>
            </a:r>
            <a:endParaRPr lang="en-US" sz="9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источников энергии по ключевым признакам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почему разные источники энергии выполняют в системе разные функции: от базовой генерации до гибких низкоуглеродных решений.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источника есть сильные и слабые стороны: ископаемое топливо надёжно, но загрязняет среду; ВИЭ чище, но требуют сетей и накопителей.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IEA и IPCC
</a:t>
            </a:r>
            <a:endParaRPr lang="en-US" sz="8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энергетика влияет на окружающую среду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сжигания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увеличения производства и транспорта возрастает использование угля, нефти и газа, а вместе с ним — объём выбросов парниковых газов и загрязняющих веществ.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248370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качества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промышленных районах растут концентрации твёрдых частиц и вредных газов, что усиливает риски заболеваний дыхательной и сердечно-сосудистой систем.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60741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климатических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парниковых газов меняет климатические режимы: учащаются засухи, наводнения, пожары, таяние ледников и экстремальные погодные явления.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731126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сдвиги особенно тяжело отражаются на сельском хозяйстве, водоснабжении и прибрежных территориях, где возрастает ущерб от дефицита воды и штормов.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бедность как форма глобального неравенства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доступа к электричеству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миллионов людей живут без надёжного электроснабжения, поэтому школы, больницы и дома часто лишены света, связи, холодильного оборудования и базовых бытовых удобств.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топливо для быта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Миллиарды людей готовят пищу на дровах, угле, керосине и других вредных видах топлива. Это ухудшает здоровье, особенно женщин и детей, находящихся в помещениях длительное время.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энергия недоступна или слишком дорога, снижается качество образования, работы медицинских учреждений, водоснабжения и цифровой связи, а значит — замедляется развитие территорий.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остро энергетическая бедность проявляется в странах Африки к югу от Сахары и в отдельных районах Южной Азии, где инфраструктура развивается медленнее спроса.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роста спроса к энергетическому кризису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на основе связи демографических, экономических и политических факторов энергетики
</a:t>
            </a:r>
            <a:endParaRPr lang="en-US" sz="9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солнечной и ветровой энергетики в XXI веке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связано не только с политикой поддержки, но и с тем, что технологии стали доступнее для бизнеса и домохозяйств.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технологии быстро растут, однако их доля в мировом энергобалансе всё ещё не перекрывает доминирование ископаемого топлива.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 Renewables; IRENA; ориентировочные глобальные установленные мощности, 2010–2024
</a:t>
            </a:r>
            <a:endParaRPr lang="en-US" sz="6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792602"/>
            <a:ext cx="357600" cy="35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008" y="1787915"/>
            <a:ext cx="357600" cy="35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33" y="1779515"/>
            <a:ext cx="327600" cy="37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9658" y="1823675"/>
            <a:ext cx="357600" cy="2860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солнечной и ветровой энергетики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и ветровые станции почти не выделяют углекислый газ при выработке электроэнергии, поэтому помогают сокращать климатический след энергетики и улучшают качество воздуха вблизи крупных городов и промышленных центров.
</a:t>
            </a:r>
            <a:endParaRPr lang="en-US" sz="976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Дешёвая эксплуатация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1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строительства расходы на работу таких станций сравнительно невелики: нет затрат на топливо, а обслуживание оборудования обычно проще, чем на тепловых электростанциях. Это повышает их конкурентоспособность.
</a:t>
            </a:r>
            <a:endParaRPr lang="en-US" sz="1039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Непостоянная выработка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42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ограничение связано с зависимостью от погоды и времени суток: энергия вырабатывается неравномерно. Поэтому системе нужны накопители, резервные мощности и точное прогнозирование нагрузки.
</a:t>
            </a:r>
            <a:endParaRPr lang="en-US" sz="1078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к сетям
</a:t>
            </a:r>
            <a:pPr algn="l" indent="0" marL="0">
              <a:lnSpc>
                <a:spcPct val="115000"/>
              </a:lnSpc>
              <a:buNone/>
            </a:pPr>
            <a:r>
              <a:rPr lang="en-US" sz="42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ветра и солнца требует модернизации электросетей, чтобы передавать энергию из районов генерации в центры потребления. Без этого возрастает риск перегрузок и перебоев снабжения.
</a:t>
            </a:r>
            <a:endParaRPr lang="en-US" sz="10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энергетика в структуре решения проблемы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мощность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АЭС обеспечивают устойчивую выработку электроэнергии независимо от погоды и времени суток. Это особенно важно для крупных энергосистем, которым требуется стабильная базовая нагрузка и предсказуемый баланс мощности.
</a:t>
            </a:r>
            <a:endParaRPr lang="en-US" sz="100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атомные станции почти не выбрасывают углекислый газ, поэтому считаются низкоуглеродным источником. Их вклад особенно значим там, где нужно снижать зависимость от угля и газа.
</a:t>
            </a:r>
            <a:endParaRPr lang="en-US" sz="100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реализация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АЭС требует больших инвестиций, строгих стандартов безопасности и длительных сроков ввода. Это делает атомную энергетику доступной не для всех стран и повышает финансовые риски проектов.
</a:t>
            </a:r>
            <a:endParaRPr lang="en-US" sz="100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Оставшиеся после работы станции радиоактивные отходы требуют длительного и надежного хранения. Кроме того, общественное отношение к атомной энергетике во многом определяется памятью о крупных авариях.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97377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5029" y="2278699"/>
            <a:ext cx="278775" cy="371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20254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12373"/>
            <a:ext cx="350400" cy="35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энергоэффективность — самый быстрый ресурс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 зданиях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Утепление стен, замена окон и настройка отопления позволяют уменьшить потери тепла без снижения комфорта. Для жилья и школ это один из самых доступных способов быстро снизить расходы.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Светодиодные лампы и датчики движения сокращают потребление электричества при том же уровне освещённости. Такой переход особенно заметен в общественных зданиях, где свет работает много часов в сутки.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Экономичные двигатели, современное оборудование и снижение потерь в сетях позволяют получать тот же результат при меньших затратах энергии. В промышленности эффект часто измеряется уже в короткие сроки.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Сэкономленная энергия обычно дешевле строительства новых станций, потому что не требует топлива и сложной инфраструктуры. Поэтому энергоэффективность одновременно поддерживает экономику, экологию и устойчивость энергосистемы.
</a:t>
            </a:r>
            <a:endParaRPr lang="en-US" sz="9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изменения выбросов и значение энергетической политики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сценариями показывают, что даже при схожем уровне развития стран результат зависит от скорости технологических и управленческих решений.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вводятся ВИЭ, экономия энергии и чистый транспорт, тем сильнее снижается климатический риск и нагрузка на экономику.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сценариев IEA, IPCC и национальных энергетических стратегий; данные представлены в виде сравнительного индекса
</a:t>
            </a:r>
            <a:endParaRPr lang="en-US" sz="5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175" y="1311375"/>
            <a:ext cx="5791649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энергетической политики государств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результативны меры, которые сочетают рыночные стимулы, нормы эффективности и адресную поддержку населения, иначе экологический эффект сопровождается социальным напряжением.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государство может одновременно ускорять переход к более чистой энергетике и сдерживать социальные риски.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мер энергетической политики, применяемых в разных странах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меняющие энергосистему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59986" y="1760448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Литий-ионные аккумуляторы помогают сглаживать пики и провалы выработки солнечных и ветровых станций. Они повышают надежность сети и позволяют лучше использовать энергию в часы высокого спроса.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9986" y="1518726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Накопители энергии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9986" y="2865444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Водород, полученный с использованием возобновляемой электроэнергии, рассматривается как перспективное решение для промышленности, тяжёлого транспорта и сезонного хранения энергии, где прямое электроснабжение не всегда удобно.
</a:t>
            </a:r>
            <a:endParaRPr lang="en-US" sz="989" dirty="0"/>
          </a:p>
        </p:txBody>
      </p:sp>
      <p:sp>
        <p:nvSpPr>
          <p:cNvPr id="12" name="Text 5"/>
          <p:cNvSpPr txBox="1"/>
          <p:nvPr/>
        </p:nvSpPr>
        <p:spPr>
          <a:xfrm>
            <a:off x="359986" y="2623722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водород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59986" y="3970430"/>
            <a:ext cx="3511324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управление спросом, автоматический контроль нагрузки и распределенная генерация делают энергосистему гибче. Такие решения особенно важны там, где быстро растет доля возобновляемых источников.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59986" y="3728708"/>
            <a:ext cx="3511324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сети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доказанных запасов природного газа сосредоточено в России.
</a:t>
            </a:r>
            <a:endParaRPr lang="en-US" sz="2994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масштаб объясняет высокую роль экспорта, переработки и транспортной инфраструктуры, а также необходимость снижать зависимость экономики от цен на энергоносители.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Statistical Review of World Energy 2024, Energy Institute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энергии в городах, промышленности и транспорте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спроса показывает, что меры экономии должны учитывать особенности каждого сектора: от жилых домов до предприятий и транспортных систем.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эффект дают решения в промышленности и транспорте, но именно города позволяют быстрее масштабировать изменения через здания, сети и общественный транспорт.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структура конечного потребления энергии по секторам на основе данных IEA
</a:t>
            </a:r>
            <a:endParaRPr lang="en-US" sz="6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792602"/>
            <a:ext cx="357600" cy="35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008" y="1807781"/>
            <a:ext cx="357600" cy="317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333" y="1787915"/>
            <a:ext cx="357600" cy="35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9658" y="1823675"/>
            <a:ext cx="357600" cy="2860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сделать общество и школа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Снижать лишнее 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8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неиспользуемой техники, рациональное освещение и бережное отношение к отоплению уменьшают нагрузку на энергосистему. Такие привычки формируют ответственное поведение и дают заметный суммарный эффект.
</a:t>
            </a:r>
            <a:endParaRPr lang="en-US" sz="974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экологичный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8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транспорт, велосипед и пешие маршруты помогают сокращать расход топлива и выбросы в городах. Для школьников это ещё и практический способ увидеть связь между образом жизни и экологией.
</a:t>
            </a:r>
            <a:endParaRPr lang="en-US" sz="974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осознанные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8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отходов, экономия ресурсов и выбор долговечных товаров уменьшают косвенное энергопотребление в производстве и перевозке. Повседневные решения помогают снизить общий экологический след семьи и школы.
</a:t>
            </a:r>
            <a:endParaRPr lang="en-US" sz="974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Изучать проблему на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40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по географии и экологии развивают умение анализировать энергобаланс, сравнивать регионы и оценивать последствия разных типов энергетики. Это помогает видеть проблему как глобальную и личную одновременно.
</a:t>
            </a:r>
            <a:endParaRPr lang="en-US" sz="10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переход: выбор, от которого зависит будущее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проблема требует не одного решения, а согласованного перехода к более чистой, надёжной и доступной системе. От этого зависит и климат, и качество жизни, и территориальная справедливость.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2026-06-03T06:46:47Z</dcterms:created>
  <dcterms:modified xsi:type="dcterms:W3CDTF">2026-06-03T06:46:47Z</dcterms:modified>
</cp:coreProperties>
</file>