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люди во время путешествий: ключевые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— источник новых знаний, впечатлений и личностного роста.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путешествий в жизни современного подростка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поездки открывают возможности освоения языков, развития критического мышления и межкультурного общения, расширяя кругозор и формируя важные социальные навыки.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памятников и архитектурных достопримечательностей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 и архитектурные шедевры позволяют понять прошлое страны и её традиции. Экскурсии с гидами раскрывают глубокий культурный контекст и истории создания объектов.
</a:t>
            </a:r>
            <a:endParaRPr lang="en-US" sz="1171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музеи и выставки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обогащают знаниями о развитии искусства и национальных стилях. Выставки демонстрируют творчество разных эпох, что способствует развитию эстетического восприятия и критического анализа.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Фототуризм как способ запечатления впечатлений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Фотосъёмка памятников и улиц помогает сохранить уникальные моменты поездки. Молодежь активно использует фотографии для визуального рассказа о путешествии, делясь ими в социальных сетях.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исторического и культурного наследия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исследования природных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национальных парков позволяет изучать разнообразие флоры и фауны, наслаждаться чистым воздухом и уникальными природными объектами в комфортном и безопасном режиме.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природой: национальные парки и активный отдых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 и 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участвует в экологических программах, помогая сохранять природу, изучая проблемы экологии и приобретая практические навыки через волонтёрские проекты и мониторинг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виды спорта и приключения в путешествиях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Дайвинг и водные виды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Погружения в море позволяют увидеть подводный мир, развивать выносливость и смелость. Эти виды спорта требуют внимания к безопасности и подготовки.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Альпинизм и скалолазание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Подъемы на горы совершенствуют силу, выносливость и командный дух. Важно проходить обучение и соблюдать меры безопасности при восхождениях.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Велотуризм и пешие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путешествия на велосипеде и пешие маршруты дают возможность изучить территорию и физически укрепиться, сочетая спорт и знакомство с природой.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лыжи и сноуборд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спортивные активности на склонах развивают координацию и уверенность. Для новичков доступны школы и курсы с опытными инструкторами.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Парапланеризм и экстремальные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на параплане и другие экстремальные занятия развивают смелость и новые навыки, способствуют эмоциональному росту и преодолению страхов.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11491"/>
            <a:ext cx="3887700" cy="23154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предпочтения в разных странах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национальные особенности активностей путешественников, выделяя главные виды досуга в популярных направлениях.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традиции и культурное наследие существенно влияют на выбор туристических активностей.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UNWTO,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и языковая практика в путешествиях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местных праздниках и мастер-классах помогает понять традиции и познакомиться с носителями языка, создавая условия для живого общения и культурного погружения.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использование иностранного языка в экскурсиях, квестах и дискуссиях способствует развитию коммуникативных навыков и уверенности в межкультурном диалоге.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Гастрономический опыт: кухня, рынки и кулинарные туры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Дегустация национальных блюд знакомит с культурой страны через вкусовые ощущения и традиционные рецепты.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фермерских рынков раскрывает многообразие местных продуктов и способствует поддержке локальных производителей.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Гастрономические туры позволяют глубже изучить кухни разных регионов и историю их формирования.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Мастер-классы по приготовлению блюд расширяют кулинарные навыки и словарный запас, усиливая культурное погружение.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маршрута: приложения и сервисы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обеспечивают удобство при выборе жилья и транспорта через популярные приложения, а также анализ отзывов и цен для оптимального бюджета.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планирование маршрута помогает эффективно распределить время и адаптировать программу поездки под личные интересы и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сувениры и шопинг-туризм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национальных изделий и одежды местных дизайнеров позволяет сохранить память о поездке и поддержать местных мастеров.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традиционных рынков и ярмарок способствует знакомству с ремеслами, а также приобретению уникальных продуктов.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Шопинг-туры в аутлеты предлагают возможность выгодных покупок, сочетая отдых и знакомство с особенностями местной торговли.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знакомства и международное общение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включает поиск групповых туров и международных обменов для расширения социального круга и знакомства с новыми культурами.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и волонтёрства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Work&amp;Travel, AIESEC и аналогичных программах способствует развитию навыков коммуникации и международных связей.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Знакомства происходят в хостелах, на экскурсиях, а также через участие в спортивных и образовательных мероприятиях.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сервисов Couchsurfing и Meetup облегчает организацию встреч и поддержание контактов после поездки.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поездки и развитие навыков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стажировки за границей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погружаются в языковую среду, улучшая разговорную практику и знакомясь с культурой страны. Это способствует развитию коммуникативных и межкультурных компетенций.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олимпиадах и моделях ООН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поездки расширяют кругозор, развивают критическое мышление и лидерские качества, а также помогают строить профессиональные связи в глобальном сообществе.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между видами деятельности в путешествиях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времени уделяют культурным активностям, что отражает интерес к развитию и образованию во время поездок.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ценят экскурсии и спорт, сочетая познание с физической активностью и личным общением.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среди старшеклассников,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организации самостоятельной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подготовки безопасного и насыщенного путешествия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культурные и развлекательные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посещает театры, кинофестивали и концерты, участвует в квестах и посещает тематические парки, что способствует расширению кругозора и социальному развитию.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Досуг, развлечения и ночная жизнь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и ночные развлечения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популярных туристических точках востребованы ночные клубы, стендап-шоу и тематические вечеринки, раскрывающие локальную атмосферу и способствующие знакомству с местными традициями.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молодёжи активно делятся своими впечатлениями в цифровых медиа, формируя глобальное сообщество путешественников.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ведут фотодневники, публикуют сторис и создают видеоконтент, расширяя коммуникацию за пределами поездок.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IT-комьюнити, 2023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Здоровье, забота о себе и безопасность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и правильного питания помогает поддерживать энергию и иммунитет во время насыщенных путешествий.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упражнения, включая йогу и плавание, способствуют поддержанию общего тонуса и снижают стресс.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важно оформить медицинскую страховку, пройти вакцинацию и соблюдать местные санитарные нормы для профилактики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972" y="1151850"/>
            <a:ext cx="276525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развитие ключевых компетенций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активностями в путешествиях и приобретением важных навыков, востребованных в образовании и карьере.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существенно способствуют развитию универсальных и профессиональных навыков, расширяя личностный потенциал.
</a:t>
            </a:r>
            <a:endParaRPr lang="en-US" sz="1191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ВШЭ, 2022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и вызовы: риски и адаптация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барьер часто вызывает недопонимание и стресс, что требует дополнительной подготовки и адаптации.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багажа и задержки транспорта сопряжены с организационными трудностями, нарушающими планы путешественников.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климату, культуре и санитарным требованиям требует гибкости и информированности.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 и отмены поездок становятся особенно актуальными в условиях нестабильной международной обстановки.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как фактор всестороннего развития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формируют открытость, уверенность и критическое мышление, способствуют социальной активности и глобальной гражданской позиции, что особенно важно для формирования зрелой, ответственной молодёжи.
</a:t>
            </a:r>
            <a:endParaRPr lang="en-US" sz="32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2026-05-07T18:15:42Z</dcterms:created>
  <dcterms:modified xsi:type="dcterms:W3CDTF">2026-05-07T18:15:42Z</dcterms:modified>
</cp:coreProperties>
</file>