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Хордовые: общая карта темы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строению, развитию и главным группам хордовых.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Хордовые: общее и особенное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Ланцетник, оболочники, рыбы, земноводные, птицы и человек принадлежат к одному типу. У взрослых признаки выражены не одинаково, поэтому особенно важны стадии развития.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хордовых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типа удобно сравнивать по их роли в строении и развитии животных.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могут сохраняться не у всех взрослых, но отражают общее происхождение.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«Тип Хордовые»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подтипа хордовых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признаки сохраняются у взрослых, а какие заметны на ранних стадиях.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Ланцетник: простой план тела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435350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 — небольшое морское животное с вытянутым телом. Его форма хорошо приспособлена к жизни в донном песке и помогает рассматривать его как простой вариант плана тела хордовых.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6144142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жаберные щели вода проходит в глотке, а питание связано с фильтрацией мелких частиц. Такое строение показывает, как у ранних хордовых сочетались опора тела и простое питание.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3208974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всего тела проходит хорда, а на спинной стороне расположена нервная трубка. Эти признаки делают ланцетника важным примером для сравнения с более сложными хордовыми.
</a:t>
            </a:r>
            <a:endParaRPr lang="en-US" sz="12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5740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Ланцетник: образ жизни и значение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Жизнь в песке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зарывается в песок и обычно остаётся малоподвижным. Такое поведение помогает ему избегать опасности и тратить меньше энергии на передвижение.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826825" y="2150854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Способ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питается мелкими частицами, которые попадают в глотку вместе с водой. Фильтрующий способ питания хорошо подходит для спокойной донной среды.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826825" y="3157391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Эволюционное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число органов чувств и простое строение показывают ранний этап эволюции хордовых. Важнее всего здесь опора тела и сохранение общего плана строения.
</a:t>
            </a:r>
            <a:endParaRPr lang="en-US" sz="11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Оболочники: асцидия и её облик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204125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 и 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Оболочники, или урохордовые, чаще всего ведут прикреплённый образ жизни. Их тело напоминает мешочек или бочонок, поэтому они резко отличаются от большинства других хордовых.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2254650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Асцидия как 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известный представитель группы — асцидия. У взрослой формы хорда и хвост исчезают, а признаки хордовых заметнее всего на ранних стадиях развития.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3305175"/>
            <a:ext cx="36843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группа необычна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 оболочников особенно важно сравнивать личинку и взрослое животное. Такой контраст помогает понять, как сильно может меняться строение в ходе развития.
</a:t>
            </a:r>
            <a:endParaRPr lang="en-US" sz="11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Оболочники: личинка и превращение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 плавающая личинка имеет хвост, хорду и нервную трубку. Эти признаки помогают ей двигаться и показывают общее происхождение оболочников с другими хордовыми.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прикрепления к субстрату начинается резкое превращение. Организм переходит к неподвижному образу жизни и перестраивает своё строение.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взрослой особи часть признаков хордовых исчезает, а тело становится мешковидным. Это наглядный пример того, как развитие меняет облик животного.
</a:t>
            </a:r>
            <a:endParaRPr lang="en-US" sz="117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Позвоночные: общий план строения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3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позвоночных есть внутренний скелет, который поддерживает тело и позволяет активно двигаться. Он делает строение более прочным и гибким одновременно.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244797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нервной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защищает головной мозг, а позвоночник связан с охраной спинного мозга. Вместе они создают надёжную опору для нервной системы.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22116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органы чувств помогают быстро реагировать на изменения среды. Это особенно важно для поиска пищи, защиты и ориентации в пространстве.
</a:t>
            </a:r>
            <a:endParaRPr lang="en-US" sz="1114" dirty="0"/>
          </a:p>
        </p:txBody>
      </p:sp>
      <p:sp>
        <p:nvSpPr>
          <p:cNvPr id="13" name="Text 5"/>
          <p:cNvSpPr txBox="1"/>
          <p:nvPr/>
        </p:nvSpPr>
        <p:spPr>
          <a:xfrm>
            <a:off x="6796255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конечностей, плавников и крыльев связано с разными условиями жизни. Поэтому позвоночные освоили воду, сушу и воздух.
</a:t>
            </a:r>
            <a:endParaRPr lang="en-US" sz="11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подтипа помогают увидеть, как по-разному у хордовых выражены общие признаки.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896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896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зоологическая классификация типа Хордовые.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подтипа выделяют в типе Хордовые.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64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как водные хордовые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живут в воде и сохраняют общий хордовый план строения. Их тело обычно обтекаемое, что уменьшает сопротивление воды и помогает быстро двигаться в толще воды.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2150850"/>
            <a:ext cx="36330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позволяют рыбе извлекать кислород из воды, а плавники служат для движения, поворотов и удержания равновесия. Эти органы делают водную жизнь эффективной и разнообразной.
</a:t>
            </a:r>
            <a:endParaRPr lang="en-US" sz="104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3157400"/>
            <a:ext cx="29397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примера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рыб видно, как признаки хордовых сочетаются со специальными приспособлениями к среде. Базовый план тела остаётся общим, но образ жизни становится по-настоящему водным.
</a:t>
            </a:r>
            <a:endParaRPr lang="en-US" sz="10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Земноводные: связь воды и суши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земноводных жизнь связана сразу с двумя средами. Личинки развиваются в воде и дышат жабрами, а взрослые особи переходят к жизни на суше и вблизи водоёмов.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лягушки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показывает этот переход особенно наглядно. Её тело приспособлено к прыжкам и плаванию, а тонкая влажная кожа помогает участвовать в газообмене вместе с лёгкими.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развитии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земноводных связано с превращением личинки во взрослое животное. При этом меняются органы дыхания, образ жизни и способы передвижения, что важно для выживания на суше.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считаются важным этапом эволюции хордовых. Они соединяют водный и наземный образ жизни и помогают понять, как позвоночные освоили сушу.
</a:t>
            </a:r>
            <a:endParaRPr lang="en-US" sz="11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в нашей жизни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 полёте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приспособлены к полёту: у них лёгкий скелет, крылья и очень эффективное дыхание. При этом они остаются хордовыми животными с общим планом строения позвоночных.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рядом с нами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отличаются заботой о потомстве, шерстью и развитым мозгом. Их лёгкие обеспечивают дыхание на суше, а разнообразные конечности помогают жить в самых разных условиях.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хордовый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относится к хордовым. На ранних стадиях развития у эмбриона есть хорда, нервная трубка и хвостовой отдел, поэтому наше происхождение связано с этой группой.
</a:t>
            </a:r>
            <a:endParaRPr lang="en-US" sz="107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подтипов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трёх подтипов помогает увидеть, как по-разному сохраняются признаки хордовых у взрослых особей и на ранних стадиях развития.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усложнение группы, тем сильнее меняется судьба хорды: от постоянной опоры у бесчерепных до замены позвоночником у позвоночных.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признакам трёх подтипов хордовых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16019"/>
            <a:ext cx="256800" cy="228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16019"/>
            <a:ext cx="256800" cy="22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4994" y="1898590"/>
            <a:ext cx="230213" cy="263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хордовых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хордовых показывает, как возникли позвоночник, череп и сложные органы чувств. Эти структуры сделали возможными активное движение, поиск пищи и защиту важнейших отделов нервной системы.
</a:t>
            </a:r>
            <a:endParaRPr lang="en-US" sz="1183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живут в воде, на суше и в воздухе, поэтому по ним удобно изучать приспособления к разным условиям. Один тип объединяет очень разные способы жизни.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Ланцетник, рыбы, земноводные, птицы и млекопитающие помогают проследить путь усложнения строения. На их примерах хорошо видно, как менялись органы движения и дыхания.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связана и с человеком, потому что мы тоже принадлежим к хордовым. Это делает её важной не только для биологии, но и для понимания собственного организма.
</a:t>
            </a:r>
            <a:endParaRPr lang="en-US" sz="12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и беспозвоночные: главное отличие
</a:t>
            </a:r>
            <a:endParaRPr lang="en-US" sz="205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934000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беспозвоночных нет позвоночника, а у хордовых обязательно присутствует хотя бы хорда на одной из стадий. Это главный ориентир, по которому их выделяют среди других животных.
</a:t>
            </a:r>
            <a:endParaRPr lang="en-US" sz="1180" dirty="0"/>
          </a:p>
        </p:txBody>
      </p:sp>
      <p:sp>
        <p:nvSpPr>
          <p:cNvPr id="10" name="Text 3"/>
          <p:cNvSpPr txBox="1"/>
          <p:nvPr/>
        </p:nvSpPr>
        <p:spPr>
          <a:xfrm>
            <a:off x="3186000" y="19340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Спинная нервная трубка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хордовых нервная система расположена на спинной стороне и образует нервную трубку. Такое положение отличается от многих беспозвоночных и связано с более сложным строением тела.
</a:t>
            </a:r>
            <a:endParaRPr lang="en-US" sz="1138" dirty="0"/>
          </a:p>
        </p:txBody>
      </p:sp>
      <p:sp>
        <p:nvSpPr>
          <p:cNvPr id="11" name="Text 4"/>
          <p:cNvSpPr txBox="1"/>
          <p:nvPr/>
        </p:nvSpPr>
        <p:spPr>
          <a:xfrm>
            <a:off x="6098200" y="19340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 развитии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взрослое животное выглядит совсем не похоже на типичного хордовое, признаки могут сохраняться у зародыша или личинки. Поэтому развитие помогает правильно определить принадлежность к типу.
</a:t>
            </a:r>
            <a:endParaRPr lang="en-US" sz="11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хордового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признаках, которые могут проявляться у взрослой особи или на ранней стадии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свои знания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четыре главных признака хордовых: хорда, нервная трубка, жаберные щели и постанальный хвост. Если вспоминаешь их без подсказки, значит, основа темы уже понятна.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и рыба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ланцетник отличается от рыбы? У ланцетника нет настоящего позвоночника и сложных органов, а рыба приспособлена к активному плаванию, дыханию жабрами и жизни в воде.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2894011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асцидии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асцидия важна для темы? Она показывает, что признаки хордовых могут быть особенно заметны у личинки, а у взрослого животного часть из них исчезает.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273800" y="3792428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понятий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заменяет хорду у позвоночных, и почему человек тоже относится к хордовым? Ответы помогут связать строение, развитие и происхождение этой группы животных.
</a:t>
            </a:r>
            <a:endParaRPr lang="en-US" sz="11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13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вывод о хордовым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хордовые объединены общим планом строения. Независимо от размера, среды жизни и внешнего вида, у них есть признаки, связанные с опорой тела и развитием нервной системы.
</a:t>
            </a:r>
            <a:endParaRPr lang="en-US" sz="960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и нервная трубка — самые важные опорные признаки типа. Жаберные щели и постанальный хвост особенно хорошо заметны на ранних стадиях развития и у некоторых групп сохраняются дольше.
</a:t>
            </a:r>
            <a:endParaRPr lang="en-US" sz="960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694925"/>
            <a:ext cx="32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помогает увидеть исходный, более простой вариант строения. Оболочники показывают, как признаки могут исчезать у взрослого животного, а позвоночные — как строение усложняется.
</a:t>
            </a:r>
            <a:endParaRPr lang="en-US" sz="902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527650"/>
            <a:ext cx="29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4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и череп стали важнейшими эволюционными новшествами. Они обеспечили защиту нервной системы, лучшее движение и огромную разнообразность позвоночных животных.
</a:t>
            </a:r>
            <a:endParaRPr lang="en-US" sz="86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3259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2638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Хордовые: единый план, разные формы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 — это большая группа животных, которых объединяют общие признаки строения и развития. От ланцетника до человека видно, как сохраняется единый план и как он усложняется в разных условиях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2026-07-26T03:45:42Z</dcterms:created>
  <dcterms:modified xsi:type="dcterms:W3CDTF">2026-07-26T03:45:42Z</dcterms:modified>
</cp:coreProperties>
</file>