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оси и координаты: как найти точку на плоскости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оси, одна точка, точная запись.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число становится точкой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прямой достаточно одного числа, а на плоскости нужны уже два. Координаты помогают точно указать положение точки по горизонтали и вертикали, поэтому ими пользуются в геометрии, черчении и на картах.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координатная ось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ось — это прямая с выбранным направлением, где одна точка принята за начало отсчёта, а расстояния откладываются одинаковыми шагами.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0 отмечает начало отсчёта. В одну сторону от него значения возрастают, в другую — убывают, поэтому на оси легко видеть порядок чисел.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деления на оси означают равные единицы измерения. Такой способ записи помогает сравнивать числа и точно указывать положение точки на линии.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 на одной плоскости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Ox обычно проводят горизонтально, а ось Oy — вертикально, чтобы удобно различать два направления движения точки.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пересекаются под прямым углом в точке O. Эта точка служит общим ориентиром для всей координатной плоскости.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двух осей можно одновременно описать положение точки слева или справа, а также ниже или выше начала отсчёта.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делает изображение точным и понятным: каждой точке соответствует только одна пара чисел.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 и единичный отрезок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O, где пересекаются оси, называется началом координат. Её запись — (0; 0). От неё отсчитывают все остальные точки плоскости.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отрезок задаёт масштаб рисунка. Одна клетка может обозначать разное число единиц, но координаты самой точки при этом не меняются.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записываются координаты точки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записывают в круглых скобках в строгом порядке: сначала x, затем y. Такая запись показывает положение точки по двум осям сразу.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координата называется абсциссой, вторая — ординатой. Абсцисса связана с осью Ox, а ордината — с осью Oy.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менять нельзя: точки (2; 5) и (5; 2) находятся в разных местах плоскости, хотя используют те же числа.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координаты точки на плоскости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координат по положению точки относительно осей.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 находится справа вверху от начала координат. Здесь обе координаты положительные, поэтому точка располагается в области (+, +).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четверти точка лежит слева и выше начала координат. Здесь x отрицательный, а y остаётся положительным.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четверти координатной плоскости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четверть расположена слева внизу. В ней обе координаты отрицательные, и запись точки имеет вид (-, -).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четверть находится справа внизу. В ней x положительный, а y отрицательный, а нумерация четвертей идёт против часовой стрелки.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знаков координат на координатной плоскости; без внешних данных.
</a:t>
            </a:r>
            <a:endParaRPr lang="en-US" sz="65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в четырёх четвертях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вспомнить, какие знаки у x и y в каждой части плоскости.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знак первой координаты известен, можно сразу определить четверть без долгих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97" y="1585625"/>
            <a:ext cx="284625" cy="37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511" y="1585625"/>
            <a:ext cx="237188" cy="37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осях координатной плоскости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516475" y="2335875"/>
            <a:ext cx="28701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 оси Ox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лежит на оси Ox, её ордината равна 0. Запись имеет вид (x; 0), а движение происходит только по горизонтали.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676875" y="2335875"/>
            <a:ext cx="28701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 оси Oy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лежит на оси Oy, её абсцисса равна 0. Тогда запись выглядит как (0; y), потому что смещение есть только по вертикали.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244680"/>
            <a:ext cx="3432300" cy="16353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координат и положения точки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 знакам координат определить часть плоскости или положение точки на оси.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каждой координаты сразу показывает, где находится точка: в четверти или на одной из осей.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правилам определения координат и четвертей на координатной плоскости.
</a:t>
            </a:r>
            <a:endParaRPr lang="en-US" sz="5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точку по координатам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 начала координат откладывают значение x по оси Ox. Затем через полученную отметку проводят линию, параллельную оси Oy, чтобы задать нужное направление.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 оси Oy откладывают значение y и находят пересечение двух направлений. В этой точке ставят букву, обозначающую построенную точку.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абсцисса и ордината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Абсцисса отвечает за положение точки по горизонтали. Она показывает, насколько точка смещена от оси Oy влево или вправо, если не учитывать знак.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Ордината отвечает за положение точки по вертикали. Она показывает, насколько точка находится выше или ниже оси Ox, если смотреть только на величину числа.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абсциссы указывает сторону от оси Oy, а знак ординаты — сторону от оси Ox. Именно поэтому две точки с одинаковыми числами, но разными знаками, находятся в разных местах.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чтения координат позволяет быстро определить положение точки без подсчёта всех клеток на сетке. Достаточно понять число и его знак.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иллюстрации сравнения координат на плоскости.
</a:t>
            </a:r>
            <a:endParaRPr lang="en-US" sz="79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точек на координатной сетке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удобно сравнить координаты по каждой оси отдельно: одинаковые значения сразу показывают общую горизонталь или вертикаль.
</a:t>
            </a:r>
            <a:endParaRPr lang="en-US" sz="1161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A и B совпадает ордината, а у B и C — абсцисса; значит, точки можно сравнивать по одной координате за раз.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07" y="1382376"/>
            <a:ext cx="450000" cy="4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07" y="2069351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07" y="2826326"/>
            <a:ext cx="45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19" y="3491801"/>
            <a:ext cx="396375" cy="453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07" y="4205276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 реальной жизни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75075" y="13016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навигаторы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точно указывать место на карте, находить маршрут и сравнивать расположение объектов в городе, на местности и на схеме.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575075" y="201360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шахматной доске клетки обозначают числами и буквами, чтобы можно было быстро назвать ход, поле фигуры и положение на доске.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575075" y="272557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положение персонажа, предметов и препятствий часто задаётся числами по двум направлениям, как на координатной плоскости.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575075" y="343755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создании изображений и интерфейсов координаты помогают точно размещать элементы экрана, линии, точки и фигуры в нужном месте.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575075" y="41495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 графики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 координаты используют для построения графиков, описания движения и сравнения точек, чтобы сделать запись наглядной и точной.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работе с координатами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определения и записи координат точки на плоскости.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чтении координат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перепутать порядок чисел и поставить сначала y, а потом x. Из-за этого точка оказывается не там, где должна быть.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связана со знаком координаты. Если неправильно определить четверть, точка может перейти в противоположную часть плоскости.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записать ноль для точки на оси. В таком случае координаты становятся неполными, а положение точки на плоскости читается неверно.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 игре и на клетчатом поле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клетчатом поле каждая клетка занимает своё место, как точка на координатной плоскости. Поэтому координаты помогают быстро найти нужный объект и точно назвать его положение.
</a:t>
            </a:r>
            <a:endParaRPr lang="en-US" sz="1083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удобен в играх, простых картах и схемах перемещения. Он позволяет не только отмечать объект, но и показывать, как он меняет своё место.
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367611"/>
            <a:ext cx="3432300" cy="13577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координатной плоскости и правил записи точки.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 координатам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напоминает основные обозначения и помогает быстро свериться с правилами записи точки.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координат и их знаки полностью определяют положение точки на 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координаты — и точка найдена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делает местоположение точки точным и понятным. Две координаты, их порядок и знаки позволяют безошибочно находить, строить и сравнивать точки в математике и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2026-05-24T17:29:30Z</dcterms:created>
  <dcterms:modified xsi:type="dcterms:W3CDTF">2026-05-24T17:29:30Z</dcterms:modified>
</cp:coreProperties>
</file>