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касаются всех стран и каждого человека.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взаимозависимым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наука, производство, транспорт и торговля развивались особенно быстро. Население росло, а ресурсы использовались всё активнее. Поэтому кризисы в одной стране стали быстро отражаться на многих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1,1°C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настолько уже повысилась средняя температура Земли по сравнению с доиндустриальным уровнем XIX века.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усиливает засухи, пожары, ливни и таяние льда, затрагивая сельское хозяйство, города и здоровье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углекислого газа в XX–XXI веках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рост пришёлся на конец XX и начало XXI века, когда резко увеличились потребление энергии и объёмы перевозок.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рост выбросов дают энергетика и промышленность; транспорт усиливает общую тенденцию.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Carbon Project; Our World in Data, агрегировано по десятилетиям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 индустриальных и крупных городах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смог
</a:t>
            </a:r>
            <a:pPr algn="l" indent="0" marL="0">
              <a:lnSpc>
                <a:spcPct val="115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загрязнённый воздух часто образует плотную дымку. Она снижает видимость, раздражает дыхательные пути и особенно опасна для детей, пожилых людей и тех, у кого есть хронические болезни.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вносят автомобили, угольные электростанции, заводы, сжигание мусора и отопление твёрдым топливом. Чем больше город и транспортный поток, тем выше риск длительного загрязнения.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ВОЗ, загрязнение воздуха связано примерно с 7 миллионами преждевременных смертей в год. Оно повышает риск болезней сердца, лёгких и осложнений после инфекций.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проблема общая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 знает границ, поэтому выбросы в одном месте влияют и на соседние районы. Снижение загрязнения требует транспорта чище, строгих норм и более бережной энергетики.
</a:t>
            </a:r>
            <a:endParaRPr lang="en-US" sz="8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глобальные проблемы и их последствия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многих кризисов разные причины, но похожие последствия. Они усиливают друг друга и редко возникают поодиночке.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часто запускает другую: засуха, бедность или война быстро приводят к новым кризисам.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ВОЗ, ИПCC; обобщение по материалам по теме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миллиарда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имеют безопасной питьевой воды рядом с домом.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 and WHO, Joint Monitoring Programme (JMP),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связан не только с засухой, но и с загрязнением рек, неэффективным орошением и быстрым ростом городов.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водный кризис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водного дефицита в природе, экономике и жизни людей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биоразнообразие на планете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смягчает жару и защищает почвы от разрушения. Когда деревья исчезают, земля быстрее высыхает, а животные теряют привычные места обитания. Поэтому вырубка влияет не только на природу, но и на жизнь людей рядом с лесом.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живая защита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сплошной вырубки сначала остаются пни, следы техники и открытая почва. Потом участок становится суше и беднее, а многие виды птиц, насекомых и зверей уходят или исчезают. Особенно заметны такие изменения в Амазонии, Сибири и Юго-Восточной Азии.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сменяется пустошью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увеличение нагрузки на ресурсы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живёт на планете, тем сильнее растёт спрос на жильё, транспорт, школы, медицину и 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идёт вместе с ростом потребления, поэтому городам и государствам всё труднее успевать за спросом.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обобщённые данные по потреблению ресурсов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людей живут на очень низкие доходы и не могут регулярно покупать достаточно еды, оплачивать лечение или получать достойное жильё. Это делает жизнь уязвимой к любым кризисам.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напрямую влияет на возможности учиться, лечиться и жить в безопасных условиях. Когда семье не хватает денег, дети чаще пропускают школу и раньше начинают работать.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уровне развития сохраняются даже в XXI веке: одни государства обладают современными школами, больницами и инфраструктурой, а другие сталкиваются с нехваткой ресурсов и услуг.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бедных семей чаще болеют, хуже питаются и имеют меньше шансов на успешное образование. Поэтому неравенство становится не только социальной, но и исторической проблемой современного мира.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 как историческое наследие и современность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 в разных типах стран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уровень экономического развития влияет на повседневную жизнь людей в богатых, средних и бедных странах.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экономическое развитие и устойчивость государства, тем лучше доступ к базовым услугам, безопасному жилью и образованию.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всеобщей истории и данным международных организаций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продовольственная безопасность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нехватка 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возникает не просто из-за малого количества продуктов. На него влияют войны, бедность, засухи, разрушение дорог и складов, а также резкий рост цен на основные товары.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страдают дети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организм особенно чувствителен к недоеданию. Нехватка пищи замедляет рост, ухудшает развитие мозга и мешает учиться, поэтому последствия голода сохраняются надолго.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засухи, снижает урожайность и повышает риск потерь от вредителей. Там, где не хватает воды, сельское хозяйство становится особенно нестабильным.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зависит от помощи государств, работы транспорта, честной торговли и устойчивого сельского хозяйства. Без совместных решений голод быстро возвращается после каждого кризиса.
</a:t>
            </a:r>
            <a:endParaRPr lang="en-US" sz="11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продовольственный кризис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причин и последствий, которая усиливает дефицит продовольствия и ухудшает качество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угрозы миру в современную эпоху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войны разрушают города, школы, больницы и дороги. Из-за этого люди теряют дома, а миллионы вынуждены покидать родные места и искать убежище в других странах.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связаны с борьбой за территории, ресурсы, власть и влияние. В XXI веке к ним добавились информационные атаки и киберугрозы, которые тоже ослабляют государства.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страдают мирные жители: возникает нехватка еды, воды, лекарств и безопасного жилья. Помощь в таких условиях становится жизненно важной для детей и пожилых людей.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переговоров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соглашение редко достигается быстро, потому что стороны по-разному видят границы, безопасность и будущее территории. Поэтому переговоры часто продолжаются много лет.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легче передаются там, где люди много путешествуют, живут в крупных городах и часто контактируют друг с другом. Поэтому болезнь может быстро охватить сразу многие страны.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COVID-19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показала, насколько важны вакцинация, тестирование и доступная медицинская помощь. Она также напомнила, что доверие к науке помогает обществу быстрее справляться с угрозой.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Маски, гигиена, изоляция заболевших и своевременное лечение уменьшают распространение инфекции. Такие меры особенно важны для школ, больниц и других мест с большим числом людей.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 уроки пандемий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глобальные проблемы связаны между собой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редко бывает одиночной: она почти всегда затрагивает здоровье людей, экономику и безопасность. Поэтому решения должны быть согласованными и долгосрочными.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проблемами образуют единую систему: если устранить только одну причину, остальные продолжат ослаблять общество и природу.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«Глобальные проблемы современности»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9419" y="1387800"/>
            <a:ext cx="16743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и государств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помогает странам договариваться, предотвращать конфликты и искать общие решения. Её работа особенно важна там, где один государственный спор затрагивает многих людей.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ЮНИСЕФ поддерживает детей в странах, где не хватает еды, воды, школ и медицинской помощи. Организация помогает тем, кто сильнее всего страдает во время кризисов и войн.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собирает информацию о болезнях, помогает государствам бороться с эпидемиями и развивать здравоохранение. Благодаря этому страны быстрее обмениваются опытом и предупреждают новые вспышки.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ЮНЕП и другие экологические структуры обращают внимание на загрязнение, вырубку лесов и изменение климата. Их работа помогает странам принимать более ответственные природоохранные решения.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стало важным шагом, потому что страны договорились сокращать выбросы. Одновременно развиваются солнечная и ветровая энергетика, поддержка беженцев и гуманитарные миссии.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люди, школы и семьи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действия, которые помогают уменьшить нагрузку на природу и формируют ответственное поведение в 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в семье и школе постепенно снижают расход ресурсов, уменьшают загрязнение и помогают решать общие проблемы на местном уровне.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и практики экологического поведения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требуют общего ответа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 связаны между собой и затрагивают каждого человека. Их нельзя решить в одиночку: нужны сотрудничество стран, научные знания, разумное использование ресурсов и ответственность каждого из нас.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2026-06-02T09:03:03Z</dcterms:created>
  <dcterms:modified xsi:type="dcterms:W3CDTF">2026-06-02T09:03:03Z</dcterms:modified>
</cp:coreProperties>
</file>