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576175"/>
            <a:ext cx="43587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Однодольные и семейство Лилейные: Введение в урок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и Лилейные — важные растения с уникальными чертами и применением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распространение однодольных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Однодольные растения возникли около 120 млн лет назад. Они адаптировались к разным климатам и обитают на всех континентах, играя важную роль в создании ландшафтов и экосистем.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биологические признаки однодольных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семядоли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однодольных в семени развивается одна семядоля, которая обеспечивает питание зародышу на ранних этапах роста. Это отличительный признак от двудольных растений.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корневой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корневая система у однодольных не имеет главного корня, что позволяет эффективно поглощать влагу и минералы в поверхностных слоях почвы.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Жилкование листьев и строение стебля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характеризуются параллельным или дуговым жилкованием. Стебли не имеют вторичного утолщения из-за отсутствия камбия, что влияет на форму и гибкость растения.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включает свыше 60 000 видов, отличается огромным разнообразием форм и размеров, встречаясь по всему миру в разнообразных климатических зонах.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места обитания однодольных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обитают в разнообразных биотопах: от болот и прибрежных зон до засушливых степей и горных районов.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семейства однодольных — Злаковые, Лилейные и Орхидные — адаптированы к разным экосистемам, от тропиков до северных широт.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высокой пластичности однодольные активно участвуют в формировании растительных сообществ и поддержании экологического баланса.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22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семейства однодольных: сравнительный анализ
</a:t>
            </a:r>
            <a:endParaRPr lang="en-US" sz="2022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ботанических баз,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Орхидные занимают лидирующие позиции по числу видов, демонстрируя значительное видовое разнообразие.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богатство Орхидных подчёркивает их эволюционную успешность, а Лилейные важны благодаря декоративному и хозяйственному значению.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семейства Лилейные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формы и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Лилейные представлены многолетними травами с запасными органами — луковицами или корневищами, позволяющими переносить неблагоприятные условия и обеспечивать весенний рост.
</a:t>
            </a:r>
            <a:endParaRPr lang="en-US" sz="1055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жилкование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простые, обычно продолговатые с параллельным жилкованием, что характерно для большинства представителей семьи и помогает отличать их от других растений.
</a:t>
            </a:r>
            <a:endParaRPr lang="en-US" sz="1087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цветков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лилейных правильные, состоят из трёх внешних и трёх внутренних лепестков, ярко окрашены и часто привлекают опылителей своим размером и красотой.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Лилия белая широко распространена в лесах и символизирует чистоту в культуре, она цветёт ярко и красиво каждый год.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 занимает важное место в садоводстве и символизирует весну, часто встречается в культурном и декоративном применении.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Пролеска и рябчик являются раннецветущими травянистыми растениями, встречающимися в луговых и лесных экосистемах и служат индикаторами весеннего цикла.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представители семейства Лилейные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 семейства Лилейные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Лепестковое 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имеют шесть лепестков, расположенных в два круга по три, что обеспечивает симметрию и привлекает насекомых-опылителей яркостью окраски.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Тычинки и пестик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шести тычинках содержатся пыльники, а одиночный пестик расположен по центру, отвечая за формирование плодов после опыления.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Нектарники и опыление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Нектарники выделяют сладкий сок, стимулируя насекомых посещать цветок и способствуя эффективному переносу пыльцы.
</a:t>
            </a:r>
            <a:endParaRPr lang="en-US" sz="10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1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растений семейства Лилейные
</a:t>
            </a:r>
            <a:endParaRPr lang="en-US" sz="1951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от семени до нового поколения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Семенное размножение обеспечивает генетическое разнообразие и позволяет растениям колонизировать новые территории.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Лилейных: особенности и способы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происходит через дочерние луковицы и корневища, что способствует быстрому размножению и выживанию в сложных условиях.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чаще всего происходит при помощи насекомых — пчёл, бабочек, которые привлекаются яркими цветками и нектаром.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семенного и вегетативного размножения обеспечивает устойчивость и адаптацию семейства Лилейные в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Лилейных и Злаковых: признаки и значение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сравнения основных признаков и значимости двух крупных семейств однодольных растений для понимания их биологической и хозяйственной роли.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Лилейные ценятся за декоративность и разнообразие, тогда как злаковые играют ключевую роль в обеспечении продовольствия и сельском хозяйстве.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по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Лилейных к среде обитания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Луковицы: природные хранилища питательных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Луковицы лилейных растений накапливают воду и питательные вещества, что позволяет им переживать засушливые и холодные периоды. Это важное адаптивное свойство помогает растениям выживать в разных климатических условиях.
</a:t>
            </a:r>
            <a:endParaRPr lang="en-US" sz="90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кожура как защита от внешних факторов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Кожура луковицы плотная и защищает растение от испарения влаги и механических повреждений. Такая структура помогает сохранить жизненные ресурсы до наступления благоприятного периода роста.
</a:t>
            </a:r>
            <a:endParaRPr lang="en-US" sz="916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цветы для привлечения опылителей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цвет и приятный аромат цветков Лилейных служат для привлечения разнообразных насекомых-опылителей. Это улучшает опыление и повышает шансы на успешное размножение.
</a:t>
            </a:r>
            <a:endParaRPr lang="en-US" sz="962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820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2950" y="190820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08203"/>
            <a:ext cx="256800" cy="256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значение Лилейных растений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Тюльпаны, лилии и гиацинты широко используются в озеленении парков и городских садов благодаря своей красоте и ярким цветам.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Лук, чеснок и черемша являются ценными овощами, применяющимися в кулинарии и народной медицине для лечения простудных заболеваний.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Парфюмерия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Эфирные масла и ароматические вещества Лилейных используются в производстве духов и ароматических композиций благодаря насыщенному запаху.
</a:t>
            </a:r>
            <a:endParaRPr lang="en-US" sz="12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ареалы Лилейных: диаграмма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ботанические карты,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видовое разнообразие Лилейных наблюдается в Евразии и Средиземноморье, где климат способствует их распространению.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концентрация видов в указанных регионах говорит о благоприятных условиях и исторических центрах происхождения семейства.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развитие Лилейных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16900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120 млн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представителей Лилейных среди однодольных во времена мелового периода.
</a:t>
            </a:r>
            <a:endParaRPr lang="en-US" sz="1004" dirty="0"/>
          </a:p>
        </p:txBody>
      </p:sp>
      <p:sp>
        <p:nvSpPr>
          <p:cNvPr id="10" name="Text 3"/>
          <p:cNvSpPr txBox="1"/>
          <p:nvPr/>
        </p:nvSpPr>
        <p:spPr>
          <a:xfrm>
            <a:off x="2602476" y="1754608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Меловой и палеогеновый периоды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 диверсификация видов на территории современных материков.
</a:t>
            </a:r>
            <a:endParaRPr lang="en-US" sz="1004" dirty="0"/>
          </a:p>
        </p:txBody>
      </p:sp>
      <p:sp>
        <p:nvSpPr>
          <p:cNvPr id="11" name="Text 4"/>
          <p:cNvSpPr txBox="1"/>
          <p:nvPr/>
        </p:nvSpPr>
        <p:spPr>
          <a:xfrm>
            <a:off x="4787915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Кайнозойская эра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разным климатическим условиям и формирование разнообразных форм растений.
</a:t>
            </a:r>
            <a:endParaRPr lang="en-US" sz="1004" dirty="0"/>
          </a:p>
        </p:txBody>
      </p:sp>
      <p:sp>
        <p:nvSpPr>
          <p:cNvPr id="12" name="Text 5"/>
          <p:cNvSpPr txBox="1"/>
          <p:nvPr/>
        </p:nvSpPr>
        <p:spPr>
          <a:xfrm>
            <a:off x="6973352" y="1752594"/>
            <a:ext cx="18969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подтверждают древность и устойчивость семейства Лилейных.
</a:t>
            </a:r>
            <a:endParaRPr lang="en-US" sz="10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Лилейные в культуре, искусстве и символике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Лилия — символ чистоты и благородства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Лилия использовалась в религиозных обрядах и геральдике, олицетворяя невинность и совершенство. В христианской символике её часто связывали с Девой Марией.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Тюльпаны и культура Голландии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Тюльпаны стали символом богатства и любви в Нидерландах, что породило так называемую «тюльпаноманию» в XVII веке, отразившуюся в искусстве и экономике.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лилий в искусстве древнего Египта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Росписи и мозаики с изображением цветов лилейных украшали гробницы, символизируя возрождение и вечную жизнь, подчеркивая их важность в культуре.
</a:t>
            </a:r>
            <a:endParaRPr lang="en-US" sz="10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Лилия кудреватая и рябчик шахматный занесены в Красную книгу России из-за значительного сокращения численности и исчезновения естественных местообитаний.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редкие виды Лилейных растений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лилейных — интенсивный сбор для букетов, уничтожение ландшафтов и расширение городских территорий, что требует немедленных мер охраны.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Необходимы законодательные ограничения, создание природных заказников и программы экологического просвещения для сохранения видов и их среды обитания.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Лилейные в учебных гербариях и школьных проектах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Гербарии с тюльпанами и пролесками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гербариях часто собраны образцы тюльпанов и пролесок, позволяющие наблюдать сезонные изменения и строение листьев на практике.
</a:t>
            </a:r>
            <a:endParaRPr lang="en-US" sz="102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строения цветков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включают изучение различий между дикорастущими и культурными лилейными, что помогает понять взаимодействие природы и человека.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Исследовательские работы с луковыми растениями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проводят эксперименты по прорастанию и развитию луковиц, что закрепляет знания о биологии растений и улучшает навыки наблюдения.
</a:t>
            </a:r>
            <a:endParaRPr lang="en-US" sz="1021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Луковичные растения лилейных обладают природными антибактериальными свойствами, что помогает сохранять продукты питания и способствует народному здравоохранению.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и удивительные факты о Лилейных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Лилия Генри выделяется крупными цветками диаметром до 18 см, являясь рекордсменом среди представителей семейства по размеру цветков.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раскрывают цветки только в ночное время, привлекая ночных опылителей, таких как мотыльки и жуки, что повышает эффективность опыления.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ряду лилейных встречаются долгожители, способные жить до 30 лет, что редко для травянистых растений и свидетельствует о их устойчивости.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Лилейных в природе и жизни человека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Лилейные растения выполняют важную экологическую и экономическую функцию, обогащая биоразнообразие и поддерживая культуру, питание и здоровье людей.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2026-05-08T16:46:02Z</dcterms:created>
  <dcterms:modified xsi:type="dcterms:W3CDTF">2026-05-08T16:46:02Z</dcterms:modified>
</cp:coreProperties>
</file>