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1450" y="1000232"/>
            <a:ext cx="9303900" cy="4179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14300"/>
            <a:ext cx="87840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вокруг нас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5905500" y="3703325"/>
            <a:ext cx="3058500" cy="93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рекам, озёрам, морям и другим водным чудесам.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905500" y="4787634"/>
            <a:ext cx="3058500" cy="17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0025" y="1264148"/>
            <a:ext cx="4991400" cy="39239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87906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главный помощник жизни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956175"/>
            <a:ext cx="3942900" cy="20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 каждый день: растениям, животным и людям. Она помогает расти, питает, очищает и дарит жизнь даже там, где мы её не сразу замечаем.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вода, которая движется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реки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используют реки для перевозки грузов, рыбалки и получения воды. Многие города и поля особенно нуждаются в чистой речной воде.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реку впадают притоки — другие реки и ручьи. Они делают её шире, полнее и сильнее, словно добавляют ей новых водных помощников.
</a:t>
            </a:r>
            <a:endParaRPr lang="en-US" sz="1096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и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есть русло, по которому течёт вода, и берега, которые её ограничивают. Иногда река течёт быстро, а иногда спокойно и плавно.
</a:t>
            </a:r>
            <a:endParaRPr lang="en-US" sz="1096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в истоке, где вода выходит на поверхность или собирается из ручейков. Отсюда она начинает свой длинный путь по земле.
</a:t>
            </a:r>
            <a:endParaRPr lang="en-US" sz="107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10609"/>
            <a:ext cx="4490400" cy="24425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075" y="633264"/>
            <a:ext cx="4317300" cy="25043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0075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Берега, которые обнимают воду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похоже на большую чашу, наполненную водой и окружённую сушей. Его берега могут быть песчаными, каменистыми или покрытыми травой. На одном озере тихо плескаются волны, а другое сияет среди лесов, как зеркало.
</a:t>
            </a:r>
            <a:endParaRPr lang="en-US" sz="1169" dirty="0"/>
          </a:p>
        </p:txBody>
      </p:sp>
      <p:sp>
        <p:nvSpPr>
          <p:cNvPr id="8" name="Text 2"/>
          <p:cNvSpPr txBox="1"/>
          <p:nvPr/>
        </p:nvSpPr>
        <p:spPr>
          <a:xfrm>
            <a:off x="5463700" y="3212925"/>
            <a:ext cx="3010200" cy="12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маленьких лужиц до гигантов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совсем небольшими и очень глубокими, а бывают широкими и мелкими. Одни наполнены пресной водой, другие — солёной. В России особенно известны Байкал, Ладожское и Онежское озёра.
</a:t>
            </a:r>
            <a:endParaRPr lang="en-US" sz="1169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909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Озёра: тихие водные просторы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6571" y="1466300"/>
            <a:ext cx="578700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2223" y="2242435"/>
            <a:ext cx="506363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океан: большие солёные водоёмы
</a:t>
            </a:r>
            <a:endParaRPr lang="en-US" sz="3266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океаны наполнены солёной водой. Она не годится для питья, зато в ней живут морские животные и водоросли, которым такой состав подходит.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самый большой водоём на Земле. Море меньше океана и часто является его частью, словно его широкая солёная «комната».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берегов России расположены Чёрное, Балтийское, Азовское, Баренцево и Охотское моря. У каждого из них свой характер и свой морской пейзаж.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моря часто дуют сильные ветры, а на поверхности появляются высокие волны. Поэтому морской берег всегда выглядит немного живым и шумным.
</a:t>
            </a:r>
            <a:endParaRPr lang="en-US" sz="109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проходит свой путь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движется от начала реки к её завершению.
</a:t>
            </a:r>
            <a:endParaRPr lang="en-US" sz="90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Пруд, водохранилище и канал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обычно небольшой и неглубокий. Его часто создают люди, чтобы в нём собиралась вода для рыбы, растений или украшения местности.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Водохранилище накапливает большой запас воды. Она нужна городам, заводам, полям и электростанциям, чтобы работа не останавливалась ни на минуту.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— это искусственный водный путь. Он соединяет реки или помогает провести воду туда, где природной воды не хватает.
</a:t>
            </a:r>
            <a:endParaRPr lang="en-US" sz="1267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они нужны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водоёмы помогают людям управлять водой и использовать её разумно. Без них многим хозяйствам было бы гораздо сложнее работать и жить.
</a:t>
            </a:r>
            <a:endParaRPr lang="en-US" sz="122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556026"/>
            <a:ext cx="9308400" cy="26543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влажное и очень полезное место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кажется тихим и даже сонным, но это не так. Здесь постоянно есть вода, а почва остаётся очень влажной и мягкой.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0331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болоте растут мхи, камыш, клюква и другие растения, которым нравится влага. Они умеют жить там, где другим было бы слишком сыро.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20759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воду и не дают почве быстро пересыхать. Они работают как природные губки, которые собирают и хранят влагу.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1187" y="1399132"/>
            <a:ext cx="21294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живут птицы, лягушки и насекомые. Для них болото — это место, где можно найти пищу, укрытие и спокойствие.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359" y="1793917"/>
            <a:ext cx="384383" cy="341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59" y="3238872"/>
            <a:ext cx="384383" cy="341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0951" y="2571150"/>
            <a:ext cx="341674" cy="3416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0965" y="3908754"/>
            <a:ext cx="341674" cy="34167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водоёмах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44961" y="1796090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раки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 и озёрах живут рыбы, раки и другие водные жители. Им нужна чистая вода, чтобы дышать, двигаться и находить пищу.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844961" y="3241037"/>
            <a:ext cx="22590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улитки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Лягушки, улитки и мелкие насекомые любят влажные берега и мелководье. Там им проще прятаться и находить еду.
</a:t>
            </a:r>
            <a:endParaRPr lang="en-US" sz="1031" dirty="0"/>
          </a:p>
        </p:txBody>
      </p:sp>
      <p:sp>
        <p:nvSpPr>
          <p:cNvPr id="11" name="Text 4"/>
          <p:cNvSpPr txBox="1"/>
          <p:nvPr/>
        </p:nvSpPr>
        <p:spPr>
          <a:xfrm>
            <a:off x="4355186" y="2573317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и водные растения создают корм и укрытия для многих обитателей. Без них водоём был бы беднее и скучнее.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355200" y="3910922"/>
            <a:ext cx="2141700" cy="787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часто можно увидеть уток, чаек и цапель. Вода помогает им кормиться, отдыхать и находить безопасное место.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96150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нагревает воду в реках, озёрах, морях и на земле. Часть воды превращается в невидимый пар и поднимается вверх.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323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воздухе пар остывает и собирается в маленькие капельки. Из них образуются облака, которые плывут над землёй.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500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капелек становится слишком много, вода выпадает дождём или снегом. Так она возвращается обратно на землю.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67745" y="2161400"/>
            <a:ext cx="15954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Возвращение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снова попадает в почву, к растениям и в водоёмы. Потом круг начинается заново, без усталости и выходных.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водные объекты отличаются друг от друга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101542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солёность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разных местах выглядит по-разному: где-то она прозрачная, где-то тёмная или зеленоватая. Ещё важно, пресная это вода или солёная — это помогает узнать водоём.
</a:t>
            </a:r>
            <a:endParaRPr lang="en-US" sz="1074" dirty="0"/>
          </a:p>
        </p:txBody>
      </p:sp>
      <p:sp>
        <p:nvSpPr>
          <p:cNvPr id="10" name="Text 3"/>
          <p:cNvSpPr txBox="1"/>
          <p:nvPr/>
        </p:nvSpPr>
        <p:spPr>
          <a:xfrm>
            <a:off x="1889558" y="3192341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и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водного объекта свои берега: у реки они вытянутые, у озера обычно замкнутые, а у моря береговая линия может быть длинной и изрезанной.
</a:t>
            </a:r>
            <a:endParaRPr lang="en-US" sz="1074" dirty="0"/>
          </a:p>
        </p:txBody>
      </p:sp>
      <p:sp>
        <p:nvSpPr>
          <p:cNvPr id="11" name="Text 4"/>
          <p:cNvSpPr txBox="1"/>
          <p:nvPr/>
        </p:nvSpPr>
        <p:spPr>
          <a:xfrm>
            <a:off x="3871079" y="2283180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глубина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водоёмы совсем маленькие и мелкие, другие огромные и очень глубокие. По этим признакам легко понять, пруд перед нами, озеро или большое море.
</a:t>
            </a:r>
            <a:endParaRPr lang="en-US" sz="1074" dirty="0"/>
          </a:p>
        </p:txBody>
      </p:sp>
      <p:sp>
        <p:nvSpPr>
          <p:cNvPr id="12" name="Text 5"/>
          <p:cNvSpPr txBox="1"/>
          <p:nvPr/>
        </p:nvSpPr>
        <p:spPr>
          <a:xfrm>
            <a:off x="5832126" y="1376554"/>
            <a:ext cx="2781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постоянно движутся, поэтому у них есть течение и русло. Озёра чаще спокойные, а моря и океаны тоже бывают подвижными, но отличаются большой площадью и солёной водой.
</a:t>
            </a:r>
            <a:endParaRPr lang="en-US" sz="10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2488658"/>
            <a:ext cx="9357000" cy="27230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5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воду и водоёмы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1825" y="3458250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быт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чтобы пить, готовить еду, мыть руки, стирать и поддерживать чистоту дома. Без неё жизнь человека была бы очень неудобной.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2506699" y="258564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реками и водохранилищами удобно поливать огороды и поля. Вода помогает выращивать растения, а значит, даёт людям хлеб, овощи и фрукты.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474075" y="1716927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Перевозки и 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рекам и морям перевозят грузы и пассажиров. Поэтому на берегах строят порты, пристани, мосты и набережные, где удобно работать и гулять.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428999" y="846284"/>
            <a:ext cx="2541600" cy="7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рыбалка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люди отдыхают, ловят рыбу, катаются на лодках и просто любуются природой. Водоёмы делают жизнь интереснее и дарят приятные впечатления.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у воды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743550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Скользкие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берега часто бывают мокрыми и скользкими. Если бежать или играть слишком близко, легко поскользнуться и упасть, поэтому лучше держаться подальше от края.
</a:t>
            </a:r>
            <a:endParaRPr lang="en-US" sz="1226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568876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Крутые обрывы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рек и озёр берега обрывистые. Подходить к самому краю опасно: земля может осыпаться, и ребёнок может потерять равновесие.
</a:t>
            </a:r>
            <a:endParaRPr lang="en-US" sz="1226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394197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Купание без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Заходить в воду без взрослых нельзя. Даже знакомый водоём может скрывать глубину, ямы или холодные места. Безопасность важнее любого заплыва.
</a:t>
            </a:r>
            <a:endParaRPr lang="en-US" sz="1226" dirty="0"/>
          </a:p>
        </p:txBody>
      </p:sp>
      <p:sp>
        <p:nvSpPr>
          <p:cNvPr id="12" name="Text 5"/>
          <p:cNvSpPr txBox="1"/>
          <p:nvPr/>
        </p:nvSpPr>
        <p:spPr>
          <a:xfrm>
            <a:off x="180000" y="4219499"/>
            <a:ext cx="4152300" cy="7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зимний лёд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лёд выглядит прочным, но это не всегда так. На незнакомый лёд выходить нельзя: он может треснуть, и тогда человек провалится в холодную воду.
</a:t>
            </a:r>
            <a:endParaRPr lang="en-US" sz="122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водные объекты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простым действиям, которые помогают сохранить воду чистой, а берега — ухоженными.
</a:t>
            </a:r>
            <a:endParaRPr lang="en-US" sz="90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6126600" y="3234725"/>
            <a:ext cx="28374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показывают, насколько богата страна водой и как важны водоёмы для жизни людей, природы и хозяйства.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1094977"/>
            <a:ext cx="4767300" cy="1606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8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785300"/>
            <a:ext cx="3111900" cy="1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России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1434"/>
            <a:ext cx="4767300" cy="8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самых известных крупных рек России часто называют на уроках географии.
</a:t>
            </a:r>
            <a:endParaRPr lang="en-US" sz="19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94500" y="879807"/>
            <a:ext cx="5516400" cy="4331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906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водоёмы меняются по временам года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585173" y="1089127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сияние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вода ярко блестит на солнце, а берега становятся зелёными и тёплыми. У водоёмов в это время особенно любят отдыхать люди и птицы.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4904247" y="2085695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опадают в воду, а деревья вокруг окрашиваются в жёлтые, оранжевые и красные цвета. Берега становятся похожи на пёстрый ковёр.
</a:t>
            </a:r>
            <a:endParaRPr lang="en-US" sz="1153" dirty="0"/>
          </a:p>
        </p:txBody>
      </p:sp>
      <p:sp>
        <p:nvSpPr>
          <p:cNvPr id="12" name="Text 4"/>
          <p:cNvSpPr txBox="1"/>
          <p:nvPr/>
        </p:nvSpPr>
        <p:spPr>
          <a:xfrm>
            <a:off x="4191380" y="3082288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покой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многие реки и озёра покрываются льдом и снегом. Водоём словно засыпает, а его поверхность становится тихой и холодной.
</a:t>
            </a:r>
            <a:endParaRPr lang="en-US" sz="1153" dirty="0"/>
          </a:p>
        </p:txBody>
      </p:sp>
      <p:sp>
        <p:nvSpPr>
          <p:cNvPr id="13" name="Text 5"/>
          <p:cNvSpPr txBox="1"/>
          <p:nvPr/>
        </p:nvSpPr>
        <p:spPr>
          <a:xfrm>
            <a:off x="3427202" y="4078850"/>
            <a:ext cx="2658000" cy="87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тает, вода снова начинает свободно двигаться, а к берегам возвращаются птицы. Природа просыпается, и водоёмы оживают после зимы.
</a:t>
            </a:r>
            <a:endParaRPr lang="en-US" sz="11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8790600" cy="72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влияет на погоду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водоёмы медленно нагреваются и медленно остывают. Поэтому рядом с ними воздух часто бывает более мягким и влажным, чем вдали от воды.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32098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туман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испаряется, она поднимается в воздух и помогает образовываться облакам и туману. Из таких облаков потом выпадают дождь или снег.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39700" y="2568100"/>
            <a:ext cx="2724300" cy="10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вокруг водоёмов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 озёра влияют на погоду вокруг себя. Из-за влаги в воздухе здесь чаще образуются осадки, а погода может меняться быстрее.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191" y="1606600"/>
            <a:ext cx="8777617" cy="2970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009300" cy="58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водные объекты
</a:t>
            </a:r>
            <a:endParaRPr lang="en-US" sz="2653" dirty="0"/>
          </a:p>
        </p:txBody>
      </p:sp>
      <p:sp>
        <p:nvSpPr>
          <p:cNvPr id="5" name="Text 1"/>
          <p:cNvSpPr txBox="1"/>
          <p:nvPr/>
        </p:nvSpPr>
        <p:spPr>
          <a:xfrm>
            <a:off x="86961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834000"/>
            <a:ext cx="35463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 измерений, которые помогают узнать состояние водоёма и его жителей.
</a:t>
            </a:r>
            <a:endParaRPr lang="en-US" sz="90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6782" y="2132400"/>
            <a:ext cx="651038" cy="57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2740" y="1466300"/>
            <a:ext cx="506363" cy="57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886" y="2242435"/>
            <a:ext cx="651038" cy="57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9823" y="1466300"/>
            <a:ext cx="578700" cy="5787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7906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здорового водоёма
</a:t>
            </a:r>
            <a:endParaRPr lang="en-US" sz="3600" dirty="0"/>
          </a:p>
        </p:txBody>
      </p:sp>
      <p:sp>
        <p:nvSpPr>
          <p:cNvPr id="8" name="Text 1"/>
          <p:cNvSpPr txBox="1"/>
          <p:nvPr/>
        </p:nvSpPr>
        <p:spPr>
          <a:xfrm>
            <a:off x="8702700" y="4698000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3687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здоровом водоёме вода чистая или почти чистая, без сильной мутности и неприятного запаха. В такой воде растения и животные чувствуют себя лучше.
</a:t>
            </a:r>
            <a:endParaRPr lang="en-US" sz="1090" dirty="0"/>
          </a:p>
        </p:txBody>
      </p:sp>
      <p:sp>
        <p:nvSpPr>
          <p:cNvPr id="10" name="Text 3"/>
          <p:cNvSpPr txBox="1"/>
          <p:nvPr/>
        </p:nvSpPr>
        <p:spPr>
          <a:xfrm>
            <a:off x="2762158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берегах не должно быть много мусора. Если вокруг лежат банки, пакеты и бутылки, водоёму трудно оставаться красивым и безопасным.
</a:t>
            </a:r>
            <a:endParaRPr lang="en-US" sz="1090" dirty="0"/>
          </a:p>
        </p:txBody>
      </p:sp>
      <p:sp>
        <p:nvSpPr>
          <p:cNvPr id="11" name="Text 4"/>
          <p:cNvSpPr txBox="1"/>
          <p:nvPr/>
        </p:nvSpPr>
        <p:spPr>
          <a:xfrm>
            <a:off x="4960699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со здоровым водоёмом можно заметить рыб, птиц, насекомых и растения. Когда живые существа возвращаются, это хороший знак.
</a:t>
            </a:r>
            <a:endParaRPr lang="en-US" sz="1090" dirty="0"/>
          </a:p>
        </p:txBody>
      </p:sp>
      <p:sp>
        <p:nvSpPr>
          <p:cNvPr id="12" name="Text 5"/>
          <p:cNvSpPr txBox="1"/>
          <p:nvPr/>
        </p:nvSpPr>
        <p:spPr>
          <a:xfrm>
            <a:off x="7032576" y="3197327"/>
            <a:ext cx="1576200" cy="14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берегам растут камыш, травы и другие растения. Они укрепляют берега, дают укрытие животным и помогают водоёму оставаться живым.
</a:t>
            </a:r>
            <a:endParaRPr lang="en-US" sz="109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3350" y="1307425"/>
            <a:ext cx="77373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водные сокровища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155750" y="2350100"/>
            <a:ext cx="4832400" cy="17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кормят, поят и украшают нашу жизнь. Если беречь реки, озёра и моря, природа останется живой, а вода — чистой и полезной для всех.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2026-05-26T01:49:31Z</dcterms:created>
  <dcterms:modified xsi:type="dcterms:W3CDTF">2026-05-26T01:49:31Z</dcterms:modified>
</cp:coreProperties>
</file>