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и стихотворение «Пожелание друзьям»
</a:t>
            </a:r>
            <a:pPr algn="l" indent="0" marL="0">
              <a:lnSpc>
                <a:spcPct val="9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дружбе, верности и человеческом достоинстве.
</a:t>
            </a:r>
            <a:endParaRPr lang="en-US" sz="3775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Окуджава: поэзия доверия и памяти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Окуджавы связано с памятью о войне, совестью и ответственностью человека. В его стихах простые слова звучат как доверительный разговор и раскрывают глубокий нравственный смысл, особенно в обращении к друзьям.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Шалвович Окуджава: основные факты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родился в 1924 году в Москве. Образ старой Москвы часто ощущается в его поэзии как часть личной и культурной памяти. Для иллюстрации подходят городские улицы, старые дома и портрет молодого поэта.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начало пути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прошёл Великую Отечественную войну, и этот опыт сильно повлиял на его взгляд на жизнь. В его произведениях особенно заметны темы чести, стойкости и ответственности перед другими. Эти мотивы помогают понять и «Пожелание друзьям».
</a:t>
            </a:r>
            <a:endParaRPr lang="en-US" sz="865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судьбе поэта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стал одним из самых известных представителей авторской песни. Его тексты часто воспринимаются как живой разговор под гитару. Поэтому рядом с его именем естественно смотрятся гитара, камерная сцена и рукописные строки.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и тихий голос автора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говорит стихотворение «Пожелание друзьям»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обращено к близким людям и звучит как искреннее пожелание добра, верности и внутренней стойкости. В центре не событие, а нравственное отношение к жизни и к друзьям.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 том, что человек не может быть по-настоящему сильным в одиночку. Поддержка друзей помогает пережить трудности и сохранить достоинство в непростые времена.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 заключается в том, что дружба проверяется поступками. Настоящее чувство проявляется тогда, когда рядом нужна помощь, участие и умение не отступить.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мысли в стихотворении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лирическом обращении к друзьям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в понимании Окуджавы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Окуджавы дружба — это не шумное веселье, а надежность и уважение. Она проявляется в спокойной готовности быть рядом, когда человеку трудно и тревожно.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использует доверие, а бережет его. Поэтому в стихотворении особенно важны верность, деликатность и умение поддержать без лишних слов.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показывает, что теплые отношения требуют внутренней честности. Дружба сохраняется тогда, когда люди умеют быть внимательными друг к другу и не подводят в важный момент.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дружбы делает стихотворение не только личным, но и нравственным. Оно напоминает, что человеческая близость проверяется поступками, а не красивыми обещаниями.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67761"/>
            <a:ext cx="4007700" cy="2210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лирики Окуджавы в этом стихотворении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особенности поэзии Окуджавы работают на смысл стихотворения.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речи сочетается с глубиной мысли, а музыкальность усиливает эмоциональное воздействие 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Ш. Окуджавы «Пожелание друзьям»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9494" y="1479100"/>
            <a:ext cx="185812" cy="297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настроение произведения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резких чувств или напряженного сюжета. Его настроение светлое, сдержанное и серьезное, поэтому слова запоминаются особенно ясно.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участие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мягкая и заботливая. Она передает человеческое тепло, благодаря которому стихотворение воспринимается как искреннее обращение от сердца к сердцу.
</a:t>
            </a:r>
            <a:endParaRPr lang="en-US" sz="1095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напоминает, что у каждого бывают испытания. Поэтому пожелание из стихотворения звучит как помощь тому, кто идет вперед не без трудностей.
</a:t>
            </a:r>
            <a:endParaRPr lang="en-US" sz="114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друзей связан с близостью, доверием и тихой поддержкой. Это не случайные знакомые, а люди, на которых можно опереться в трудный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в стихотворении наиболее важны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строится вокруг ценностей, а не сюжета.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тексте — дружба и поддержка; остальные смыслы раскрывают, как сохраняются сила, доброта и память.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стихотворению Б. Ш. Окуджавы «Пожелание друзьям»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особенности речи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к друзьям делают стихотворение личным и доверительным. Читатель слышит не отвлеченное рассуждение, а спокойную речь человека, который говорит от сердца.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интонационные паузы помогают выделить важные мысли. Благодаря этому текст звучит плавно, почти как песня, и легко запоминается.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в стихотворении не выглядят обыденно, потому что за ними стоит точное чувство. Окуджава не украшает речь, а делает ее ясной и убедительной.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звучания и спокойная уверенность автора создают ощущение внутренней силы. Именно поэтому короткий текст производит впечатление глубокого и очень человечного высказывания.
</a:t>
            </a:r>
            <a:endParaRPr lang="en-US" sz="11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и авторская песня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стал одним из самых узнаваемых голосов авторской песни: его стихи часто звучали под гитару и воспринимались как живой, доверительный разговор со слушателем.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его поэзии создают повтор, плавный ритм и простая интонация. Поэтому рядом с его именем естественно представить гитару, камерную сцену и рукописный лист.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девятиклассникам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близка школьникам: в классе каждый сталкивается с доверием, поддержкой и проверкой отношений в обычных жизненных ситуациях.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прост и прозрачен, поэтому смысл раскрывается через слова и интонацию без сложных литературных приемов, непонятных подростку.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текст заставляет задуматься о верности, уважении и умении быть рядом, когда друг особенно нуждается в поддержке.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анализа на уроке литературы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лирическим текстом: от понимания содержания к выводу о его смысле.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идея, настроение и форма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содержание стихотворения связано с его настроением и способом выражения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вместе: простая форма помогает ясно передать нравственную мысль о ценности дружбы.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Ш. Окуджавы «Пожелание друзьям»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биографией поэта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фронта и тяжелого военного времени сделал для поэта особенно значимыми темы мира, верности и человеческой поддержки.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«Пожелание друзьям»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жизненные впечатления слышны в стихотворении как спокойное, но очень серьезное обращение к близким людям.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Булат Окуджава родился в Москве. Позднее облик старого города и память о детстве станут важной частью его поэтического мира.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Окуджавы усиливаются размышления о совести, дружбе, достоинстве и тихой внутренней стойкости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текста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показывает, как мягкое обращение постепенно становится более серьезным и значительным.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развивается плавно: от спокойствия к теплой надежде, поэтому финал звучит особенно убедительно.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Ш. Окуджавы «Пожелание друзьям»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остается актуальным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доверия не устаревает: в любой эпохе человеку важно знать, что рядом есть тот, кто не подведет в трудную минуту.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жизни стихотворение особенно понятно, потому что напоминает о честности, уважении и умении поддерживать одноклассников не словами, а поступками.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показывает, что настоящая дружба проверяется временем и обстоятельствами, а не громкими обещаниями или красивыми фразами.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образы, связанные со стихотворением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портрете Окуджава выглядит сосредоточенным и внутренне собранным. Такой образ помогает почувствовать доверительную интонацию его стихов и увидеть, что за простыми словами стоит глубокий жизненный опыт и тихая сила характера.
</a:t>
            </a:r>
            <a:endParaRPr lang="en-US" sz="699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поэта в спокойном свете
</a:t>
            </a:r>
            <a:endParaRPr lang="en-US" sz="994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сразу напоминает об авторской песне и о том, как стихи Окуджавы звучат почти как разговор у близких людей. Небольшая сцена, мягкий свет и слушатели создают атмосферу тепла, памяти и внимательного вслушивания.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и камерный вечер
</a:t>
            </a:r>
            <a:endParaRPr lang="en-US" sz="1307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московская улица, дорога или встреча друзей передают настроение ожидания и доверия. Эти детали помогают показать не внешний сюжет, а внутренний мир стихотворения, где главное — человеческая близость и спокойная надежда.
</a:t>
            </a:r>
            <a:endParaRPr lang="en-US" sz="700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улица и встреча друзей
</a:t>
            </a:r>
            <a:endParaRPr lang="en-US" sz="9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по художественному миру произведения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просто и ясно, но за этой внешней легкостью скрывается серьезная мысль о том, как важны для человека верность и поддержка.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обращение к друзьям делает текст очень личным, однако его смысл шире частного разговора и касается любых человеческих отношений.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дружбы, доброты и стойкости создают цельный нравственный мир, в котором человек не остается один перед жизненными трудностями.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тихое стихотворение звучит значимо: оно напоминает, что человеческое достоинство укрепляется в отношениях доверия и участия.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Окуджава убеждает, что верность, доброта и участие друзей помогают человеку сохранить силу и достоинство. В этом и сегодня слышится спокойная, но очень важная правда.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2026-05-19T08:19:57Z</dcterms:created>
  <dcterms:modified xsi:type="dcterms:W3CDTF">2026-05-19T08:19:57Z</dcterms:modified>
</cp:coreProperties>
</file>