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Сумчатые: удивительный мир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млекопитающие с сумкой и разнообразием форм и поведения.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сумчатых и их эволюционный путь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 появились около 125 миллионов лет назад на территориях Южной Америки и Австралии. Генетика и окаменелости показывают их раннее отделение от плацентарных, с исчезновением на других континентах вследствие конкуренции и климатических изменений.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Сумчатокрысы, кускусовые и кенгуровые представляют крупнейшие современные отряды сумчатых с разным образом жизни и морфологией.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сумчатых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Вомбатовые и коаловые – уникальные сумчатые, хорошо адаптированные к австралийским условиям с характерными чертами.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насчитывается свыше 330 видов сумчатых, включая как древних, так и современных представителей.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 также ископаемые отряды, такие как нотостеоны и микробиотериевые, добавляющие сведения об эволюции сумчатых.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отличительные черты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потомства в сумке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 рождают слаборазвитых детёнышей, которые продолжают формироваться в материнской сумке — марсупиуме. Это обеспечивает им дополнительную защиту и питание.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адаптации конечностей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конечностей отражает образ жизни: прыгательные, лазательные или копательные адаптации позволяют эффективно передвигаться и добывать пищу.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 обитания и распространение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регионы проживания сумчатых — Австралия, Тасмания, Новая Гвинея и Южная Америка, где они занимают разнообразные экосистемы.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содержит более 70% видов сумчатых, а единичные виды, например виргинский опоссум, встречаются на североамериканских окраинах.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847005"/>
            <a:ext cx="5426700" cy="20030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сумчатых и плацентарных млекопитающих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признаков, таких как строение плаценты, продолжительность беременности и примеры представителей каждого класса.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 имеют более короткий период внутриутробного развития и рождают недоразвитых детёнышей, в отличие от плацентарных млекопитающих.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biologiya.ru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сумчатых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Длится от 12 до 38 дней; детёныш рождается очень маленьким и слепым, весом около 1 грамма.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 сумке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Младенец продолжает расти и развиваться в материнской сумке до 9 месяцев, получая заботу и питание.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Отлучение от матери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из сумки детёныш становится более самостоятельным, учится добывать пищу и перемещаться.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сумчатых живёт от 6 до 16 лет, период влияния на популяцию и экосистему.
</a:t>
            </a:r>
            <a:endParaRPr lang="en-US" sz="10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представители: кенгуру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Рыжий кенгуру — самый крупный из сумчатых, достигает 2 метров роста и весит до 85 кг. Он является национальным символом Австралии и активным стадным животным.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передвижения кенгуру использует мощные задние ноги, позволяющие прыгать на большие расстояния, а массивный хвост помогает сохранять равновесие при движении.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Коала — «сумчатый медведь»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рацион коалы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Коала питается исключительно листьями определённых эвкалиптов, которые многие другие животные не переваривают. Это обеспечивает особую экологическую нишу и минимальную конкуренцию.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и сон коалы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Живёт в эвкалиптовых лесах восточной Австралии. Коала спит до 20 часов в сутки, что помогает экономить энергию при переваривании трудноперевариваемой пищи.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Вомбат: норный сумчатый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Вомбат строит обширные подземные ходы длиной до 30 метров, что служит защитой от хищников и экстремальных погодных условий.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Питается в основном корнями, корой и травой, а его необычные кубические фекалии помогают эффективно маркировать территорию в норах.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Австралийский тасманский дьявол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для тасманского дьявола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Тасманский дьявол страдает от опасной опухоли морды, которая быстро распространяется и сокращает численность его популяции. Болезнь затрудняет питание и общение животных, угрожая их выживанию.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хищный сумчатый обитает исключительно на острове Тасмания. Он питается падалью и мелкими животными, играя важную роль в экосистеме, очищая территорию от остатков.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видов сумчатых по регионам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является центром биологического разнообразия сумчатых, где сосредоточена основная часть видов.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резкую концентрацию сумчатых в Австралии, что отражает их эволюционное происхождение и адаптацию.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Australian Museum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Кускус и опоссумы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754750" y="1362425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кускусов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Кускусы населяют тропические леса Австралии и Новой Гвинеи, питаясь фруктами и листьями. Их цепкий хвост помогает удерживаться на ветвях при лазании.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754750" y="3239363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Повадки опоссумов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Опоссумы распространены в обеих Америках и известны своим защитным поведением, включая притворство мёртвыми. Они всеядны, употребляя разнообразную пищу.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сумчатых — травоядные, предпочитающие листья, побеги и злаковые растения, что обеспечивает им необходимую энергию и питательные вещества.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Тасманский дьявол и хищные сумчатые мыши — активные хищники, питающиеся мясом и падалью, они играют важную роль в контроле популяций других животных.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Опоссумы — всеядные животные, способные адаптироваться к разным пищевым ресурсам, а коала имеет особый кишечник для нейтрализации токсинов эвкалиптов.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особенности рациона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поведение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711689" y="1917205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сумчатые ведут оседлый образ жизни, другие мигрируют на значительные расстояния в поисках корма и воды в зависимости от сезона и условий среды.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711689" y="3091080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активны ночью, избегая хищников и жары. Кенгуру используют постукивание задними лапами как сигнал тревоги для сообщества.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 оборудованы сильными мышцами, позволяющими совершать прыжки до 12 метров подряд, что является уникальной адаптацией к австралийской саванне.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метров — максимальная длина прыжка кенгуру, что позволяет быстро перемещаться и эффективно избегать опасностей.
</a:t>
            </a:r>
            <a:endParaRPr lang="en-US" sz="2313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Australian Wildlife Research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32" y="2126472"/>
            <a:ext cx="231000" cy="26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5515" y="2126473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852" y="2157695"/>
            <a:ext cx="251569" cy="20125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человеком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уничтожение природных местообитаний сумчатых приводит к снижению численности и ограничению ареалов обитания ряда видов.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преследование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человека некоторые сумчатые подвергались охоте ради меха или из-за конкуренции за сельскохозяйственные ресурсы.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 занимают важное место в мифах и искусстве австралийских аборигенов, отражая тесную связь человека с природой.
</a:t>
            </a:r>
            <a:endParaRPr lang="en-US" sz="11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предотвращения исчезновения ряда сумчатых создаются национальные парки и заповедники с особым режимом охраны.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сохранение видов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мониторинг численности помогает своевременно выявлять угрозы и принимать меры по сохранению видов.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случаях внедряются программы разведения сумчатых в неволе с последующим выпуском в природу для восстановления популяций.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просвещение местного населения способствует уменьшению негативного влияния человека на уязвимые виды.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сумчатых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 не могут двигаться назад из-за особенности строения задних конечностей, что делает их уникальными среди млекопитающих.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Отпечатки пальцев коалы практически идентичны человеческим, а опоссумы обладают иммунитетом к большинству змеиных ядов.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0" y="2441308"/>
            <a:ext cx="9033600" cy="2655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1678825"/>
            <a:ext cx="4833000" cy="7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 сохраняют биоразнообразие Австралии и Южной Америки. Их защита — приоритет для науки и экологии, с перспективами развития через биотехнологии и образовательные проекты.
</a:t>
            </a:r>
            <a:endParaRPr lang="en-US" sz="1222" dirty="0"/>
          </a:p>
        </p:txBody>
      </p:sp>
      <p:sp>
        <p:nvSpPr>
          <p:cNvPr id="5" name="Text 1"/>
          <p:cNvSpPr txBox="1"/>
          <p:nvPr/>
        </p:nvSpPr>
        <p:spPr>
          <a:xfrm>
            <a:off x="88625" y="501700"/>
            <a:ext cx="8940600" cy="10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будущее сумчатых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2026-05-08T22:37:00Z</dcterms:created>
  <dcterms:modified xsi:type="dcterms:W3CDTF">2026-05-08T22:37:00Z</dcterms:modified>
</cp:coreProperties>
</file>