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Разноцветная бабочка в литературе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Красота, свобода и мимолётность в одном образе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 привлекает внимание цветом, лёгкостью и недолгой жизнью. Поэтому писатели и поэты делают её знаком красоты, уязвимости и быстрого течения времени.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бабочки так выразителен в литературе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 прежде всего связана с красотой, которая сразу притягивает взгляд, но легко исчезает. Такой образ помогает передать мгновение, когда прекрасное особенно ценно.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важный смысл — превращение: из гусеницы появляется совсем иное существо. Поэтому бабочка часто становится образом взросления, перемен и внутреннего роста.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значение — свобода. Лёгкий полёт бабочки вызывает ощущение движения, воздуха и света, а ещё напоминает о стремлении к чему-то высокому и недостижимому.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значения образа бабочки в художественном тексте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художественный образ бабочки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бабочку обычно описывают через яркие крылья, лёгкий полёт и трепетное движение. Такие детали делают её живой и особенно заметной в тексте.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и визуальный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определения «пёстрая», «лёгкая», «хрупкая», «трепетная». Если рядом изображён цветок, образ становится ещё точнее и помогает увидеть связь природы и смысла.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чаще всего связаны с бабочкой в литературе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смыслы чаще всего объединяются в одном образе и помогают авторам создавать эмоциональный подтекст.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обычно оказываются красота и хрупкость, а мотив превращения делает образ особенно многозначным.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литературных наблюдений по школьным текстам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выразительности, связанные с образом бабочки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помогают сразу увидеть бабочку как яркую и нежную часть природы. Они делают описание точным, образным и эмоционально заметным.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сближают бабочку с цветком, лепестком, искрой или огоньком. Благодаря этому её образ становится наглядным и легко запоминается.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придаёт бабочке почти человеческие черты. Она словно живёт своей маленькой жизнью, а не просто движется в воздухе.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Метафоры расширяют смысл образа и делают его символом. Тогда бабочка говорит не только о природе, но и о чувствах, мечтах и переменах.
</a:t>
            </a:r>
            <a:endParaRPr lang="en-US" sz="97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 бабочки раскрывается в литературном произведении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наблюдения за природой к символическому смыслу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 в поэзии: настроение и тема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бабочка часто создаёт ощущение лёгкости, тишины и нежности. Один её образ может сразу настроить читателя на спокойное, светлое восприятие стихотворения.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особенно уместна рядом с летом, садом, цветами и солнечным светом. Такие детали усиливают впечатление мгновения, которое хочется удержать.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поэт говорит о бабочке, он нередко напоминает о быстротечности времени. Тогда красота становится не только радостной, но и немного печальной.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2053061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бабочки у разных авторов и в разных жанрах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один и тот же образ меняется в зависимости от жанра и замысла автора.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образ сохраняет узнаваемость, но в каждом жанре раскрывает новую смысловую задачу.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поэтических, сказочных и басенных текстов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 и тема преображения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413125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Превращение гусеницы в бабочку делает этот образ особенно важным для разговора о росте и изменении. В нём легко увидеть путь от одного состояния к другому.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3935244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это превращение часто связано с взрослением героя, его внутренним открытием и новым взглядом на мир. Так природный образ получает человеческий смысл.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13125" y="3253100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такой образ особенно понятен, потому что он напоминает о собственных переменах. Бабочка становится знаком перехода от детской непосредственности к более осознанному восприятию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0207"/>
            <a:ext cx="4371900" cy="1622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959796"/>
            <a:ext cx="4371900" cy="162238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бабочки в русской поэзии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180175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сад и тёплый свет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бабочка часто появляется среди цветов, травы и солнечных бликов. Такой пейзаж сразу создаёт ощущение лета и тихой радости. Поэт как будто замечает не только саму бабочку, но и хрупкую красоту всего мгновения.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959789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Маленькое существо — большой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бабочка становится не просто деталью природы, а знаком скрытой мысли. Её лёгкий полёт напоминает о мимолётности жизни и о том, как быстро исчезает прекрасное. Поэтому даже короткая строка может звучать очень глубоко.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художественные детали делают образ бабочки запоминающимся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зрительная деталь помогает читателю сразу увидеть образ и почувствовать его настроение.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запоминаются цвет и движение: именно они делают бабочку яркой, живой и символически значимой.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частот смысловых деталей по материалам школьного литературного анализа; дата не указана.
</a:t>
            </a:r>
            <a:endParaRPr lang="en-US" sz="73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 и человек: общие черты в литературных сравнениях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235850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сближают бабочку с человеком, когда хотят показать ранимость и недолговечность красоты. Лёгкое существо становится напоминанием о том, что яркие впечатления могут быть очень короткими.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116053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бабочку часто раскрывают переменчивость характера и внутренний рост. Как она проходит путь от гусеницы к крыльям, так и человек в литературе меняется, взрослеет и открывает себя заново.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2996255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 нередко выражает стремление к свету, свободе и движению. В этом сравнении природный образ получает человеческий смысл: он связан с мечтой, надеждой и поиском своего пути.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413125" y="3876452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бабочка помогает передать мысль о непрочности счастья. Её мгновенный полёт напоминает, что радость, как и красота, требует бережного отношения и может исчезнуть почти незаметно.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82912"/>
            <a:ext cx="160200" cy="14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275" y="2378058"/>
            <a:ext cx="135900" cy="13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275" y="3289748"/>
            <a:ext cx="135900" cy="13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125" y="4205300"/>
            <a:ext cx="160200" cy="1281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бабочки подходит для урока литературы в 8 классе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литературный материал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 легко узнаётся в тексте и помогает школьникам быстро перейти от наблюдения за образом к анализу темы, идеи и настроения произведения.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художественными средствами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примере бабочки удобно находить эпитеты, сравнения, метафоры и олицетворение. Это делает разбор выразительных средств более наглядным и доступным.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природой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бабочки помогает показать, как писатель передаёт красоту летнего дня, сада, цветов и света. Так литература соединяется с живым наблюдением за миром.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взрослении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превращения бабочки близка подросткам, потому что напоминает о переменах, росте и поиске себя. Такой образ помогает обсуждать личный опыт без лишней сложности.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2217632"/>
            <a:ext cx="4867800" cy="99503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описании бабочки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средства выразительности усиливают образ и делают его более выразительным.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и сравнения делают бабочку зримо красивой, а метафоры и олицетворение придают ей символическую глубину и эмоциональную силу.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анализа художественного текста; дата не указана.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образ бабочки в тексте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увидеть не только описание, но и смысл образа в произведении.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 в иллюстрации и книжной культуре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картинка помогает читателю лучше почувствовать настроение текста ещё до чтения. В книге изображение бабочки связывает слово, цвет и эмоцию, делая образ особенно запоминающимся.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иллюстрациях бабочка обычно становится знаком весны, света и нежности. Художники подчёркивают прозрачность крыльев, мягкие линии и цветы, чтобы передать ощущение живой и тихой красоты.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чем чаще всего сопоставляют бабочку в литературе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помогают автору сделать природный образ ближе к человеческим чувствам и переживаниям.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сопоставления связаны с красотой и лёгкостью, а яркие, короткие образы усиливают впечатление мгновенного движения.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литературных сравнений в школьных материалах по анализу образа; дата не указана.
</a:t>
            </a:r>
            <a:endParaRPr lang="en-US" sz="75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Разноцветная бабочка в литературе соединяет красоту, хрупкость и свободу. Благодаря этому небольшой природный образ может выражать очень широкий круг чувств и мыслей.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бабочку авторы показывают превращение, взросление и движение к свету. Образ помогает говорить о переменах в человеке так, чтобы мысль была образной и понятной.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анализа бабочка особенно удобна, потому что её легко увидеть в тексте, связать с символикой и сопоставить с поэзией, прозой и сказкой.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по теме образа бабочки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0936" y="0"/>
            <a:ext cx="3420628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Разноцветная бабочка в литературе — образ, который говорит больше, чем кажется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символ соединяет красоту природы, быстротечность времени и внутренние перемены человека, поэтому помогает читать текст внимательнее и видеть в нём глубокий смысл.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2026-05-19T06:57:38Z</dcterms:created>
  <dcterms:modified xsi:type="dcterms:W3CDTF">2026-05-19T06:57:38Z</dcterms:modified>
</cp:coreProperties>
</file>