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превращает данные в обоснованные математические выводы.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в курсе алгебры: данные, закономерности, выводы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898" y="1250100"/>
            <a:ext cx="3293803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помогает понимать экзаменационные задания, школьные исследования и результаты экспериментов. Она учит работать с неполной информацией, сравнивать группы объективно и делать выводы, которые можно проверить данными.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старшекласснику нужна статистика
</a:t>
            </a:r>
            <a:endParaRPr lang="en-US" sz="3022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8100" y="417400"/>
            <a:ext cx="69312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статистические понятия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45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Генеральная совокупность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вся совокупность объектов, о которых делают вывод. В реальных задачах её часто заменить полностью нельзя, поэтому исследуют часть объектов и затем осторожно обобщают результат.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45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Выборка и 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Выборка — это подмножество объектов для анализа. Статистический признак может быть количественным или качественным, а среди количественных выделяют дискретные и непрерывные значения.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27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наблюдений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показывает, сколько раз значение встретилось в выборке. Относительная частота выражает долю этого значения от общего числа наблюдений и удобна для сравнения разных наборов данных.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27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для вывода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определены признаки и аккуратнее собраны наблюдения, тем надёжнее дальнейший анализ. В статистике важны не только числа, но и способ их получения.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статистического исследования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от вопроса до интерпретации результатов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статистических данных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опрос
</a:t>
            </a:r>
            <a:pPr algn="l" indent="0" marL="0">
              <a:lnSpc>
                <a:spcPct val="115000"/>
              </a:lnSpc>
              <a:buNone/>
            </a:pPr>
            <a:r>
              <a:rPr lang="en-US" sz="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Анкета быстро показывает, как ученики распределяют время, какие предметы считают сложными и какие кружки выбирают чаще. Важно заранее продумать вопросы, чтобы ответы можно было сравнивать без двусмысленности.
</a:t>
            </a:r>
            <a:endParaRPr lang="en-US" sz="1091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журнал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оценок, посещаемости и домашних заданий хранит данные в удобном для анализа виде. По ней можно строить диаграммы, сравнивать периоды и замечать изменения успеваемости без ручного подсчёта.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или 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на уроке физики, спортивные результаты или данные переписи дают материал для статистического анализа. Надёжность зависит от точности фиксации, достаточного числа наблюдений и единых правил записи.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986134"/>
            <a:ext cx="3962400" cy="171898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три характеристики центральной тенденции и в каких ситуациях каждая из них полезнее.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удобно для общего описания, медиана — для несимметричных данных, а мода — для поиска самого типичного значения.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11 класса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центра: среднее, медиана, мода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позволяет увидеть структуру успеваемости без длинного перечня оценок и сразу заметить доминирующий результат.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встречается оценка 4, а оценок 2 заметно меньше. Это говорит о преобладании среднего уровня и наличии резерва для роста.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данные класса, учебный пример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оценок в классе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Разброс данных и почему одного среднего недостаточно
</a:t>
            </a:r>
            <a:endParaRPr lang="en-US" sz="2229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46000" y="1732900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наборы — одно среднее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ряда могут иметь одинаковое среднее, но один будет почти однородным, а другой — резко неоднородным. Поэтому одно число не показывает, насколько устойчив результат.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62700" y="708000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измеряет разброс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Размах, дисперсия и стандартное отклонение описывают, насколько значения отклоняются от центра. Чем больше разброс, тем менее предсказуемым и менее стабильным выглядит набор данных.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62700" y="2900075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одинаковом среднем результаты могут различаться по качеству и надёжности. В учебных и практических задачах разброс помогает понять, можно ли доверять среднему как полному описанию.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большинство значений сосредоточено в одном диапазоне, а одно наблюдение резко отличается от остальных.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масса данных компактна, но один выброс искажает общую картину. Перед выводом стоит проверить, не является ли он ошибкой измерения.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пример для учебного анализа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распределения и выбросы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06" y="1652590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756" y="3341593"/>
            <a:ext cx="194100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581" y="1642900"/>
            <a:ext cx="194100" cy="194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401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как основа статистического вывода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02175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Шанс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измеряет, насколько возможно наступление события, и принимает значения от 0 до 1. Она помогает формально описывать случайность в опытах и наблюдениях.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702175" y="3341600"/>
            <a:ext cx="81186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и риск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Вероятностный подход позволяет оценивать риск, строить прогнозы и сравнивать возможные исходы. В школьных задачах это проявляется на примерах монеты, кубика и тестов.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60000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гипотез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статистике вероятность используют, чтобы оценить, можно ли объяснить результат случайным разбросом. Это важно при сравнении альтернатив и анализе результатов эксперимента.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4775" y="2568515"/>
            <a:ext cx="3032100" cy="22592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17300" y="490900"/>
            <a:ext cx="278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Корреляция и причинно-следственная связь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32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2375" y="1193495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изменение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Корреляция показывает, что два признака меняются согласованно: при росте одного часто растёт или снижается другой. Однако это ещё не означает, что между ними существует причинная связь.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2375" y="2325793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корреляции помогает оценить направление и силу зависимости между величинами. Чем ближе он к 1 или −1, тем связь выраженнее; значения около нуля указывают на слабую линейную связь.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2375" y="3458078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нужна осторожность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заметная связь может объясняться третьим фактором, а не прямым влиянием одного признака на другой. Поэтому статистический вывод всегда требует проверки условий, контекста и возможных скрытых причин.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Визуализация данных как язык математики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набор данных — несколько смыслов
</a:t>
            </a:r>
            <a:pPr algn="l" indent="0" marL="0">
              <a:lnSpc>
                <a:spcPct val="130039"/>
              </a:lnSpc>
              <a:buNone/>
            </a:pPr>
            <a:r>
              <a:rPr lang="en-US" sz="1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 же числа можно показать по-разному, если меняется цель анализа. Для сравнения величин удобна столбчатая диаграмма, для структуры — круговая, а для связи между признаками — диаграмма рассеяния.
</a:t>
            </a:r>
            <a:endParaRPr lang="en-US" sz="1042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важна динамика
</a:t>
            </a:r>
            <a:pPr algn="l" indent="0" marL="0">
              <a:lnSpc>
                <a:spcPct val="130039"/>
              </a:lnSpc>
              <a:buNone/>
            </a:pPr>
            <a:r>
              <a:rPr lang="en-US" sz="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график помогает увидеть, как показатель меняется во времени: плавный рост, спад, сезонные колебания или резкие скачки. Благодаря этому исследователь замечает не только итог, но и траекторию изменений.
</a:t>
            </a:r>
            <a:endParaRPr lang="en-US" sz="1087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как аргумент
</a:t>
            </a:r>
            <a:pPr algn="l" indent="0" marL="0">
              <a:lnSpc>
                <a:spcPct val="130039"/>
              </a:lnSpc>
              <a:buNone/>
            </a:pPr>
            <a:r>
              <a:rPr lang="en-US" sz="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визуализация делает данные читаемыми и позволяет быстро сравнить несколько характеристик одного явления. На одном экране могут сочетаться разные графики, если каждый из них отвечает на свой вопрос.
</a:t>
            </a:r>
            <a:endParaRPr lang="en-US" sz="108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121125"/>
            <a:ext cx="4094100" cy="130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 трём классам различаются средний балл, медиана и стандартное отклонение. Она помогает увидеть не только уровень успеваемости, но и стабильность результатов.
</a:t>
            </a:r>
            <a:endParaRPr lang="en-US" sz="118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10А имеет самый высокий средний балл. У 10В результаты наиболее ровные, а у 10Б разброс больше, поэтому одно среднее не даёт полной картины.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анализа статистических характеристик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статистических показателей в учебном примере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помогает увидеть не только значение каждого месяца, но и скорость изменения показателя. Такой график особенно полезен, когда важны тренд и отклонения от обычного уровня.
</a:t>
            </a:r>
            <a:endParaRPr lang="en-US" sz="1045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умеренное снижение к январю и частичное восстановление в феврале. Резких колебаний нет, значит общий тренд остаётся относительно устойчивым.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пример, данные по посещаемости за сентябрь–февраль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статистического показателя во времени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6573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данных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начинаются уже на этом этапе: малая выборка, смещённый отбор и неточные вопросы анкеты искажают картину ещё до вычислений.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154175" y="2322175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и графики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проблемы возникают при округлении без пояснения, скрытии части наблюдений, выборе неудобного масштаба осей и обрезке диаграммы ради более эффектного вида.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02150" y="29910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вывода
</a:t>
            </a:r>
            <a:pPr algn="l" indent="0" marL="0">
              <a:lnSpc>
                <a:spcPct val="130039"/>
              </a:lnSpc>
              <a:buNone/>
            </a:pPr>
            <a:r>
              <a:rPr lang="en-US" sz="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последнем этапе опасно представлять среднее как единственный показатель и игнорировать разброс. Без прозрачной методики вывод выглядит убедительно, но остаётся ненадёжным.
</a:t>
            </a:r>
            <a:endParaRPr lang="en-US" sz="1168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статистические ошибки и искажения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гипотезы к статистическому выводу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путь статистического анализа: от формулировки предположения до обоснованного вывода по выборке.
</a:t>
            </a:r>
            <a:endParaRPr lang="en-US" sz="108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в жизни старшеклассника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журнал как источник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3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Оценки, пропуски и динамика успеваемости в электронном журнале превращаются в наглядную таблицу и график. По ним можно увидеть, как меняется нагрузка в течение четверти и где требуется дополнительная работа.
</a:t>
            </a:r>
            <a:endParaRPr lang="en-US" sz="1046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Пробный экзамен без догадок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пробного экзамена удобнее анализировать не по отдельным баллам, а по распределению: медиане, среднему и разбросу. Тогда видно, насколько класс ровный по подготовке и кто выпадает из общей картины.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наблюдение в цифрах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Сон, шаги, спортивная активность или время в приложениях тоже образуют статистику. Когда данные собираются регулярно, они помогают заметить привычки, сравнить недели и сделать более осознанные выводы о режиме дня.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Кольцевая диаграмма показывает, какая часть ответов приходится на каждую категорию. Она особенно удобна, когда нужно быстро увидеть структуру целого.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Лидирует категория «Домашние задания», а остальные доли распределены сравнительно равномерно. Диаграмма хорошо показывает структуру, но не подходит для большого числа категорий.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пример, условные данные школьного опроса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долей в структуре ответа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743" y="1120600"/>
            <a:ext cx="3082065" cy="341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статистический вывод надёжным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89850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начинается с точных и полно собранных данных. Если измерения выполнены с ошибками или часть наблюдений потеряна, дальнейшие вычисления лишь закрепляют исходное искажение.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89850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Репрезентативная выборка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Выборка должна отражать генеральную совокупность, а не только удобную её часть. Иначе результат будет описывать узкую группу, но не позволит уверенно делать общий вывод.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15538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правила анализа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критерии измерения, понятная методика и воспроизводимые вычисления делают результат проверяемым. Тогда другой человек может получить близкий ответ и оценить надёжность исследования.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15538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Корректная интерпретация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вывод различает факт, оценку и предположение. Он учитывает ограничения выборки, разброс данных и вероятность ошибки, а не сводит всё к одному эффектному числу.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соединяет числа, графики и вероятностные рассуждения в единый способ мышления. Она помогает не просто считать, а понимать данные, сравнивать явления и делать обоснованные выводы даже при неполной информации.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учит видеть смысл в данных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2026-05-29T12:07:56Z</dcterms:created>
  <dcterms:modified xsi:type="dcterms:W3CDTF">2026-05-29T12:07:56Z</dcterms:modified>
</cp:coreProperties>
</file>