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dein / deine ...? — знакомство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 имя человека, животного и любимой вещи по-немецки.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знакомиться на уроке, в паре и в игре. С ней легко спросить, как зовут брата, сестру, кошку или игрушку, и сразу начать короткий разговор.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эта фраза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 обращения всего две: du для дружеского общения и Sie для вежливого.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быстро выбрать правильный вопрос и не запутаться в разговоре.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«Wie heißt dein / deine ...?»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о себе чаще всего отвечают так: Ich heiße … . После этой фразы удобно назвать своё имя, и ответ сразу звучит коротко, ясно и по-немецки.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вопрос о имени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просто представить человека, используют Das ist … . Такая фраза подходит в классе, в паре и в игре, когда важно быстро познакомить друзей друг с другом.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mein и meine показывают, что что-то принадлежит говорящему. Они помогают сказать «мой» или «моя» и часто стоят рядом с названиями людей, животных и вещей.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mein, meine, dein, deine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dein и deine показывают, что предмет или человек принадлежит тому, к кому обращаются. Это очень полезно в вопросах о брате, сестре, питомце или игрушке.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форма слова меняется вместе с тем словом, к которому оно относится. Поэтому важно смотреть не только на значение, но и на слово рядом.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запомнить по парам: mein Bruder, meine Schwester, dein Hund, deine Katze. Такие сочетания часто встречаются в школьных диалогах и звучат совсем не страшно.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dein, а когда deine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о ком или о чём идёт речь: о брате, сестре, книге или игрушке. От этого зависит выбор формы.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выбираем dein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dein обычно подходит к словам мужского рода и к слову das: dein Bruder, dein Vater, dein Buch, dein Auto.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выбираем deine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deine чаще используется со словами женского рода и во множественном числе: deine Schwester, deine Mutter, deine Freunde.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вопрос и ответ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темы разговора к короткому ответу по-немецки.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часто спрашивают: Wie heißt dein Freund? Wie heißt deine Freundin? Такие вопросы помогают узнать имя одноклассника и сразу продолжить разговор без долгих пауз.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или в игре можно спросить о питомце и любимой вещи: Wie heißt dein Hund? Wie heißt dein Lieblingsspielzeug? Так немецкий язык становится частью обычной школьной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261" y="1581445"/>
            <a:ext cx="8741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8155" y="3418395"/>
            <a:ext cx="11655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без ошибок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себе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спрашивают про самого говорящего, ответ начинается с Ich heiße … . Это самый простой способ назвать своё имя и не потеряться в разговоре.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мальчике или мужчине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другом человеке мужского пола, удобно использовать er. Тогда ответ звучит так: Er heißt Max. Коротко, ясно и по делу.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девочке или женщине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девочки, женщины или девочки-подруги подходит sie. Например: Sie heißt Anna. Такая форма помогает сразу понять, о ком идёт речь.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человеке, животном или вещи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говорят о предмете или просто показывают кого-то, часто подходит das: Das ist mein Bruder Paul. Das ist meine Katze Minka.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взрослым и незнакомым людям в немецком языке обращаются через Sie. Вопрос звучит так: Wie heißen Sie? Это звучит вежливо и аккуратно, как и положено.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 Sie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при знакомстве тоже может быть простым: Ich heiße Frau Müller. Главное — не путать Sie и du, потому что в немецком это очень важно.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полезно запомнить: du — для дружеского общения, Sie — для вежливого обращения. Выбор зависит не от возраста, а от ситуации разговора.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для темы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всегда есть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легко представить брата, сестру, маму или папу, когда дети учатся спрашивать по-немецки. Рядом могут стоять улыбающиеся члены семьи, а над ними — короткие подписи: Freund, Freundin, Bruder, Schwester. Так слова запоминаются быстрее и веселее.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ребёнком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Wie heißt dein Hund? или Wie heißt deine Katze? сразу делает урок живым. На картинке хорошо смотрятся щенок, котёнок и ребёнок с доброй улыбкой. Такие примеры помогают понять, как спрашивать не только о людях, но и о животных.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 тоже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спросить не про человека, а про любимую вещь: Buch или Spielzeug. Тогда подойдут рюкзак, книга или игрушка в руках ребёнка. Это очень удобные слова для первого знакомства, потому что они знакомы каждому школьнику.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ребёнок задаёт короткий вопрос: Wie heißt dein Bruder? Ответ тоже простой: Er heißt Leo. В таком диалоге легко услышать главное слово и запомнить его без лишних сложностей.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 3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кошке, вопрос меняется только в последнем слове: Wie heißt deine Katze? Ответ звучит так: Sie heißt Nala. Это помогает увидеть, как вопрос связан с ответом.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знакомятся лично, они спрашивают: Wie heißt du? На такой вопрос удобно отвечать: Ich heiße Ben. Это самый первый и самый нужный разговор для школьного знакомства.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мини-диалоги подходят для пары, игры и чтения вслух. Они короткие, понятные и помогают быстро начать говорить по-немецки, даже если слов пока совсем немного.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правильную форму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показывает, какую форму выбрать по роду слова и по тому, о ком идёт ответ: о себе, о другом человеке или о животном.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dein и deine. Правильно говорить deine Schwester, но dein Schwester — ошибка, потому что форма должна подходить к слову, а не выбираться наугад.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они выглядят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глагол heißt. Вопрос Wie dein Bruder? звучит неполно, а ответ Ich Leo? тоже выглядит странно. Без этого слова фраза не работает.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отвечает только именем, хотя вопрос был о принадлежности. Лучше сказать Das ist meine Schwester, а не просто Anna. Так ответ получается понятным и 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группе дети сначала говорят: Hallo! Потом один ребёнок улыбается и спрашивает: Wie heißt du? Ответ звучит коротко: Ich heiße Mia. Разговор сразу становится дружелюбным и совсем не страшным.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знакомства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новые вопросы: Wie heißt dein Hund? Wie heißt deine Freundin? Рядом стоит маленькая собака, а дети узнают имена друг друга и продолжают играть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имена людей и животных пишутся с заглавной буквы: Mia, Tom, Nala, Ben. Это видно сразу и помогает не перепутать имя с обычным словом.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пишутся с большой буквы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Bruder, Schwester, Hund и Katze пишутся с маленькой буквы, если они не стоят в начале предложения. Такое правило очень простое, но его важно помнить с самого начала.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написать аккуратно, текст выглядит красиво и понятно. Большая буква у имени — как маленький знак уважения. Она помогает быстро увидеть, где начинается имя, а где обычное слово.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346" y="1791220"/>
            <a:ext cx="15637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62514"/>
            <a:ext cx="251700" cy="223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...? спрашивает об имени. Эта фраза помогает начать знакомство, спросить о человеке, животном или вещи и не растеряться в первом разговоре.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и твои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dein и deine показывают, кому что принадлежит. Они помогают сказать: твой брат, твоя сестра, твой пёс или твоя игрушка — просто и понятно.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часто звучат Ich heiße ..., Er heißt ..., Sie heißt ... или Das ist ... . Такие фразы короткие, но очень полезные для школьного диалога.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общению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не только словам, но и смелости говорить. Несколько коротких фраз уже помогают познакомиться, спросить и ответить по-немецки без лишнего волнения.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вопроса к ответу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перейти от приветствия к короткому ответу в паре или в маленьком диалоге на уроке.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с именем Rex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спрашивает: Wie heißt dein Hund? Ребёнок смотрит на щенка и отвечает: Er heißt Rex. В паре сразу видно, что вопрос связан с животным, а ответ короткий и понятный. Маленькая собака на картинке помогает запомнить эту форму.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по имени Emma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следующем примере звучит вопрос: Wie heißt deine Schwester? Ответ очень простой: Sie heißt Emma. Рядом можно показать девочку и подпись с именем, чтобы дети увидели, как женский род помогает выбрать deine и sie.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 названием Abenteuer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спрашивают о вещи, вопрос тоже остаётся коротким: Wie heißt dein Buch? Ответ: Es heißt „Abenteuer“. На иллюстрации удобно показать книгу в руках ребёнка, чтобы было ясно: имя можно спросить и у предмета.
</a:t>
            </a:r>
            <a:endParaRPr lang="en-US" sz="12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спрашиваем вежливо и отвечаем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легко спросить: Wie heißt dein / deine ...? Главное — выбрать dein или deine, не забыть heißt и ответить коротко. Так знакомство по-немецки получается простым и уверенным.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2026-05-25T04:16:49Z</dcterms:created>
  <dcterms:modified xsi:type="dcterms:W3CDTF">2026-05-25T04:16:49Z</dcterms:modified>
</cp:coreProperties>
</file>