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крови: основные клетки и их роль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 обеспечивают дыхание, защиту и остановку кровотечений.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4" y="-8450"/>
            <a:ext cx="40853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кровь в школе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крови участвуют в дыхании тканей, защите от инфекций и свертывании. Их работа заметна каждый день, а изменения в их количестве помогают понять состояние организма и вовремя обнаружить нарушения здоровья.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форменных элементов крови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1076400" y="213170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многочисленные клетки крови. Они содержат гемоглобин и переносят кислород от легких ко всем органам, поэтому без них ткани быстро испытывали бы нехватку кислорода.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76400" y="180050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33750" y="425615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мелкие клеточные фрагменты, которые быстро реагируют на повреждение сосуда. Они помогают образовать пробку в месте раны и запускают процессы свертывания крови.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033750" y="392495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555075" y="3193925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меньше, чем других клеток крови, но именно они защищают организм. Лейкоциты распознают микробы, перемещаются к очагу воспаления и помогают уничтожать чужеродные частицы.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55075" y="2862725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Эритроциты: строение, которое помогает переносить газы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имеют форму двояковогнутого диска. Благодаря этому у них большая поверхность для обмена газами, а сами клетки легче проходят даже через очень узкие капилляры.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постоянно движутся по сосудам вместе с током крови. Их строение помогает быстро доставлять кислород к тканям и забирать часть углекислого газа обратно к легким.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 скорость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зрелых эритроцитов отсутствует ядро, поэтому внутри клетки остается больше места для гемоглобина. Именно это делает их особенно эффективными в переносе кислорода.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ядра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группами клеток огромна: эритроциты преобладают, потому что именно они обеспечивают перенос газов в организме.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превосходство эритроцитов связано с их основной задачей — доставкой кислорода; лейкоцитов и тромбоцитов нужно меньше.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форменных элементов в 1 мкл крови
</a:t>
            </a:r>
            <a:endParaRPr lang="en-US" sz="3759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биологии: типичные значения форменных элементов крови в 1 мкл крови.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и перенос кислорода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 — это красный белок внутри эритроцитов. Он связывает кислород в легких, где его много, и помогает доставить его к клеткам, где кислорода меньше.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гемоглобин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недостатке эритроцитов или гемоглобина развивается анемия. Человек быстро устает, становится слабым, может ощущать головокружение и выглядеть бледнее обычного.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гемоглобина мало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участвуют не только в переносе кислорода, но и в удалении части углекислого газа. Этот газ возвращается с кровью к легким, чтобы затем быть выведенным из организма.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путь газов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кровь проходит через органы, гемоглобин отдает кислород тканям. Он нужен клеткам для получения энергии, роста и нормальной работы мышц, мозга и других органов.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к тканям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обновляются эритроциты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работают в крови примерно четыре месяца. Постепенно они стареют, теряют способность нормально выполнять свою функцию и становятся непригодными для дальнейшей работы.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дней жизни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костный мозг постоянно образует новые эритроциты. Это позволяет поддерживать нужное число клеток в крови и непрерывный перенос кислорода к органам.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из костного мозга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эритроциты разрушаются главным образом в селезенке и печени. Их компоненты используются организмом повторно, а ненужные остатки удаляются.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старых клеток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Лейкоциты: клетки защиты организма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643500" y="421354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захватывают микробы, обезвреживают их или помогают другим клеткам иммунной системы. У многих из них есть ядро, что связано с их сложной защитной работой.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43500" y="393199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нарушителя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3500" y="193479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находят микробы, чужеродные частицы и поврежденные клетки. Они различают то, что может быть опасным для организма, и начинают защитную реакцию.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43500" y="165324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опасности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43500" y="3074166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могут выходить из сосудов в ткани и двигаться к месту воспаления. Их подвижность помогает быстро добраться туда, где идет борьба с инфекцией.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43500" y="2792616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очагу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виды лейкоцитов имеют свои задачи в защите организма.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 строится как совместная работа разных клеток: каждая группа лейкоцитов выполняет свою часть общей задачи.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основные группы лейкоцитов и их функции.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лейкоцитов и их функции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иммунной реакции лейкоцитов при попадании микроба в ткани.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лейкоциты защищают организм от инфекции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и их роль в остановке кровотечения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 — самые маленькие форменные элементы крови. Они не имеют ядра и образуются в костном мозге из крупных клеток, готовых быстро реагировать на повреждение сосуда.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помощники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запускается свертывание крови: появляются вещества, укрепляющие пробку, и формируется плотный сгусток. Он надежно закрывает рану, пока ткань заживает.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сгустка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сосуд повреждается, тромбоциты прилипают к его стенке, меняют форму и склеиваются между собой. Так образуется первичная пробка, которая быстро уменьшает кровопотерю.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пробка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быстрая клеточная реакция переходит в более прочный защитный механизм. Каждый следующий этап делает кровяной сгусток устойчивее.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процесс, тем надежнее закрывается рана. Тромбоциты запускают остановку кровотечения, а фибрин завершает укрепление сгустка.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свертывания крови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«Форменные элементы крови»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25" y="2110925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красный костный мозг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костный мозг расположен в плоских костях и в концах длинных костей. Именно здесь создаются клетки, которые затем попадают в кровь и начинают выполнять свои функции.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образования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костном мозге находятся стволовые клетки. Они делятся и постепенно превращаются в эритроциты, лейкоциты и тромбоциты, обеспечивая постоянное обновление состава крови.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костный мозг работает плохо, крови образуется меньше или меняется ее состав. Тогда нарушаются перенос кислорода, защита от инфекций и остановка кровотечений.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здоровье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 мазке крови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мазке эритроциты заметны сразу: их очень много, и они выглядят как одинаковые небольшие диски без ядра. Благодаря этому изображение кажется почти равномерно красноватым, а отдельные клетки хорошо различимы под микроскопом.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клетки на первом плане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Лейкоцитов в мазке меньше, поэтому они встречаются не так часто. Зато у них есть ядро, и из-за этого они выглядят крупнее и заметно отличаются от соседних эритроцитов своей формой и строением.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крупные защитники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на микропрепарате выглядят как очень маленькие фрагменты, рассеянные между другими клетками. Их трудно заметить без внимательного взгляда, но именно эти элементы быстро включаются в остановку кровотечения.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мелкие элементы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эритроцитов, лейкоцитов и тромбоцитов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различаются три группы форменных элементов и почему у каждой свой вклад в работу организма.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напрямую связано с функцией: форма и содержание клетки помогают ей либо переносить газы, либо защищать организм, либо останавливать кровотечение.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«Форменные элементы крови»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три наиболее заметные ситуации, которые врач оценивает по анализу крови. Каждая из них указывает на свой возможный сбой в организме.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разных форменных элементов связаны с разными рисками: нехваткой кислорода, воспалением или кровоточивостью. Поэтому важно смотреть на показатели в комплексе.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отклонениях от нормы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«Форменные элементы крови»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общий анализ крови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1076400" y="213170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анализ крови показывает, сколько в образце эритроцитов, лейкоцитов и тромбоцитов, а также какой уровень гемоглобина. Эти данные помогают оценить, как работает кровеносная система.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76400" y="180050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крови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33750" y="425615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крови часто назначают при жалобах на слабость, температуру или частые кровотечения. Он помогает не только поставить диагноз, но и следить за улучшением состояния после лечения.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033750" y="392495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здоровья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555075" y="3193925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результатам анализа врач может заподозрить анемию, воспаление, инфекцию или проблемы со свертыванием. Такой способ особенно полезен, потому что изменения видны еще до выраженных симптомов.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55075" y="2862725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нарушений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форменные элементы важны каждый день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44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непрерывно переносят кислород от легких ко всем органам. Без этой работы мышцы быстрее устают, а мозг получает меньше энергии для нормальной деятельности.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кислорода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71806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круглосуточно ищут и уничтожают чужеродные частицы. Они помогают организму справляться с инфекциями, а после встречи с некоторыми возбудителями могут запоминать их.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71788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микробов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6183250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включаются даже при небольшом порезе или царапине. Они помогают быстро закрыть повреждение, чтобы кровь не терялась и рана начала заживать.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остановка крови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«Форменные элементы крови»: этапы созревания, выхода в кровь, работы и обновления клеток.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клеток крови от образования до работы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Эритроциты, лейкоциты и тромбоциты вместе поддерживают жизнь организма: доставляют кислород, защищают от инфекций и помогают остановить кровотечение. Их постоянное обновление делает кровь надежной системой защиты и питания.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крови — основа ее работы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2026-06-01T09:54:31Z</dcterms:created>
  <dcterms:modified xsi:type="dcterms:W3CDTF">2026-06-01T09:54:31Z</dcterms:modified>
</cp:coreProperties>
</file>