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Алтайские горы: хозяйство, население и города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Алтая влияет на жизнь людей, их занятия и города?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Алтай: горная страна на стыке регионов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 расположен на границе России, Казахстана, Монголии и Китая. Здесь сочетаются высокие хребты, долины и котловины, а суровый климат заметно влияет на расселение людей, дороги и хозяйство.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75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319104"/>
            <a:ext cx="450000" cy="40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7275" y="3084118"/>
            <a:ext cx="450000" cy="45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129118"/>
            <a:ext cx="450000" cy="36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Алтая и хозяйство
</a:t>
            </a:r>
            <a:endParaRPr lang="en-US" sz="3200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древесину, сырьё для переработки и защищают горные склоны от разрушения. Они важны и для местного хозяйства, и для сохранения природного баланса.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богатства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луга и склоны используются как естественные пастбища. Здесь удобно разводить овец, коз, лошадей и крупный рогатый скот, не занимая редкие ровные земли.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Пастбища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реки и родники обеспечивают население водой, помогают поливу и создают условия для отдыха. Вода нужна и для сельского хозяйства, и для туристической отрасли.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Алтае есть месторождения цветных металлов и строительного сырья. Эти ресурсы поддерживают добычу, промышленность и переработку, особенно в городах и крупных посёлках.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горные пейзажи, ущелья, перевалы и озёра привлекают туристов. Природные объекты становятся основой отдыха, экскурсий и новых рабочих мест в сфере услуг.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Ландшафты для туризма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хозяйства Алтая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показывает, что природные условия сильнее всего поддерживают скотоводство, услуги и туризм.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отрасли, лучше приспособленные к горам; земледелие и добыча важны, но занимают меньшую долю.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темы «Алтайские горы. Хозяйство. Население и его основные занятия. Города»
</a:t>
            </a:r>
            <a:endParaRPr lang="en-US" sz="13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Пастбищное животноводство в горных районах
</a:t>
            </a:r>
            <a:endParaRPr lang="en-US" sz="3103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луга на склонах и в долинах дают хороший корм летом. Поэтому здесь особенно распространены овцеводство, козоводство и выпас лошадей, которым подходят просторные пастбища.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луга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горных районов важны летние и зимние пастбища, расположенные на разных высотах. Такое чередование помогает использовать природу без чрезмерной нагрузки на один участок.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пастбища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крутых склонах трудно пахать землю и выращивать зерновые культуры. Поэтому животноводство становится более удобным и устойчивым занятием, чем крупное полеводство.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пригодной пашни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формы горного скотоводства сложились давно и сохраняются до сих пор. Они помогают семьям использовать местные ресурсы, а также поддерживают связь с природным ритмом региона.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хозяйства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в долинах и котловинах
</a:t>
            </a:r>
            <a:endParaRPr lang="en-US" sz="2878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сеют и сажают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сосредоточено там, где поверхность более ровная: в долинах рек, межгорных котловинах и на удобных участках у населённых пунктов. Здесь проще обрабатывать землю и подводить воду.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полива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есть реки и оросительные каналы, урожай получить легче. Вода помогает компенсировать нехватку влаги и делает земледелие более надёжным для жителей долин и котловин.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есть трудности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лето, возможные заморозки и ограниченные площади удобных земель мешают расширять посевы. Поэтому сельское хозяйство здесь развивается осторожно и зависит от местных условий.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выращивают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Алтае выращивают картофель, овощи и кормовые культуры. В отдельных районах развиваются зерновые и плодовые культуры, если хватает тепла, влаги и защищённости от ветра.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населения по природным зонам Алтая
</a:t>
            </a:r>
            <a:endParaRPr lang="en-US" sz="2791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природные условия определяют, чем занимаются люди в разных частях региона.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мягче рельеф и удобнее доступ к воде и дорогам, тем разнообразнее хозяйство и плотнее заселение.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темы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рельефа к расселению людей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связей между природой Алтая, занятиями населения и размещением поселений.
</a:t>
            </a:r>
            <a:endParaRPr lang="en-US" sz="160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 горной местности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затрудняют строительство дорог, мостов и линий связи. Поэтому прокладка путей требует обходов, инженерных решений и выбора самых удобных участков местности.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рельеф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дороги проходят по долинам рек и через перевалы. Такие маршруты безопаснее и позволяют связать удалённые сёла с городами и районными центрами.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по долинам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трассы особенно важны для доставки товаров, выезда школьников и поездок к больницам. Без транспорта горные территории были бы изолированы гораздо сильнее.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районов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помогает вывозить сельскохозяйственную продукцию и сырьё, а также привозить технику, продукты и материалы. Он поддерживает жизнь как сёл, так и городов.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хозяйства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работают жители Алтая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распределяются неравномерно: сёла связаны с землёй и животноводством, а города — с предприятиями и сервисом.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занятость связана с природными ресурсами, транспортом и обслуживанием людей; в городах спектр профессий шире.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темы «Алтайские горы. Хозяйство. Население и его основные занятия. Города»
</a:t>
            </a:r>
            <a:endParaRPr lang="en-US" sz="13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важная отрасль Алтая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Тропа к горным вершинам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маршруты Алтая проходят через перевалы, леса и высокие долины. По пути путешественники видят меняющиеся пейзажи, слушают шум рек и останавливаются на смотровых площадках, где особенно хорошо заметны масштаб гор и чистота природы.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для активного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Катунь и другие горные реки привлекают любителей водных маршрутов. Здесь можно увидеть катамараны, палаточные стоянки и туристические базы, расположенные у воды. Такой отдых соединяет движение, наблюдение за природой и знакомство с жизнью горного края.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Алтая туристы выбирают спокойные поездки к озёрам, лугам и заповедным территориям. Экологический туризм помогает бережно знакомить гостей с природой, а местным жителям — получать доход, сохраняя красоту местных ландшафтов.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сосредоточена в долинах и населённых пунктах, а горные районы заселены редко.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70%
</a:t>
            </a:r>
            <a:endParaRPr lang="en-US" sz="4457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жителей Республики Алтай живут в сельской местности, поэтому заселение остаётся очень неравномерным.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Всероссийская перепись населения 2020 года, Росстат
</a:t>
            </a:r>
            <a:endParaRPr lang="en-US" sz="111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30023"/>
            <a:ext cx="4791900" cy="1360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Алтая и их функции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региона различаются по роли в хозяйстве и управлении.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город, тем больше его функции: управление, промышленность, образование, транспорт и обслуживание окружающих районов.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 по Алтаю; административные характеристики городов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Горно-Алтайск — столица Республики Алтай
</a:t>
            </a:r>
            <a:endParaRPr lang="en-US" sz="2497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08100" y="118917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Административный центр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08100" y="145360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Горно-Алтайск выполняет управленческие функции для всей республики. Здесь работают органы власти, которые принимают решения по развитию территории, организации жизни населения и поддержке социальной сферы.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508100" y="381412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Отправная точка маршрутов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508100" y="407855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часто становится началом поездок по Горному Алтаю. Отсюда туристы отправляются к природным достопримечательностям, поэтому здесь особенно заметны гостиницы, транспорт и предприятия обслуживания.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508100" y="2939142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 для жителей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508100" y="3203574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Горно-Алтайске находятся больницы, магазины и другие службы, нужные людям каждый день. Для жителей республики это удобное место, где можно получить помощь, купить товары и решить бытовые вопросы.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508100" y="2064158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для учёбы и культуры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508100" y="2328591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столице сосредоточены школы, музеи, учреждения культуры и библиотеки. Благодаря этому город играет важную роль не только в управлении, но и в сохранении знаний, традиций и культурной жизни региона.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Бийск и Барнаул как крупные центры региона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Бийск известен предприятиями, которые перерабатывают сырьё и выпускают продукцию для региона. Его выгодное положение делает город важным звеном между сельскими районами и крупными транспортными направлениями.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Бийск — промышленный узел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Бийск проходят связи, по которым движутся товары, пассажиры и сырьё. Это помогает объединять разные части Алтая и поддерживать работу предприятий, торговли и обслуживания.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роль Бийска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Барнауле сосредоточены образование, торговля, транспорт и значительная часть промышленности. Город обслуживает не только своих жителей, но и большие территории вокруг, поэтому его влияние особенно велико.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Барнаул — крупнейший город края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Бийск, и Барнаул важны для жизни Алтая, потому что дают рабочие места, товары и услуги. Они связывают сельскую местность с промышленностью, школами, медициной и рынком труда.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для всего региона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население сосредоточено в долинах и городах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людям важны не только природные условия, но и удобство повседневной жизни. Поэтому выбирают места, где легче строить, работать и добираться до нужных объектов.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рек и города притягивают жителей сильнее всего: там есть вода, дороги, работа и социальная инфраструктура.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переработка сырья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сельскохозяйственное сырьё идёт на выпуск продуктов питания. Такие предприятия особенно важны для Алтая, потому что помогают перерабатывать продукцию прямо в регионе и снабжать соседние территории.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72532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 обычно находятся в городах и крупных посёлках, где есть рабочие кадры, дороги, электричество и связи с рынками сбыта. Такое размещение делает производство более удобным.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72603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размещение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576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предприятий выпускает оборудование и занимается ремонтом техники, нужной в сельском хозяйстве, транспорте и промышленности. Это помогает местным хозяйствам работать без длительных простоев.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5647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и ремонт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8620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 позволяют развивать заготовку и переработку древесины. Из неё делают изделия для строительства и хозяйства, поэтому деревообработка остаётся одной из заметных отраслей региона.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8691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Деревообработка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21664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природного сырья получают материалы для строительства домов, дорог и других объектов. Эта отрасль нужна для развития городов, посёлков и транспортной сети, особенно в условиях горной местности.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21735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материалы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ресурсов Алтая к продукции и услугам
</a:t>
            </a:r>
            <a:endParaRPr lang="en-US" sz="3153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богатства Алтая превращаются в товары, услуги и доход для населения.
</a:t>
            </a:r>
            <a:endParaRPr lang="en-US" sz="15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современная жизнь населения
</a:t>
            </a:r>
            <a:endParaRPr lang="en-US" sz="3094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ремёсла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сёлах Алтая бережно сохраняют народные праздники, музыку и прикладное творчество. Ремесленные изделия и национальная одежда напоминают о корнях местной культуры и делают повседневную жизнь особенно узнаваемой.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уклад и 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сельской местности по-прежнему важны животноводство, семейный труд и близость к природе. Здесь особенно ценят уважение к старшим, гостеприимство и бережное отношение к земле, на которой живут поколения семей.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люди работают в торговле, образовании, медицине и на предприятиях. Современные улицы, транспорт и здания показывают, как традиционный горный край развивается и меняется вместе с новыми потребностями жителей.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Алтай: природа, люди, города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Алтайские горы определяют хозяйство и расселение: в долинах развиваются сельское хозяйство и города, а в горах важны пастбища, леса, туризм и бережное использование природных богатств.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2026-06-02T17:41:11Z</dcterms:created>
  <dcterms:modified xsi:type="dcterms:W3CDTF">2026-06-02T17:41:11Z</dcterms:modified>
</cp:coreProperties>
</file>