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 «мир»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объединяет согласие людей и весь окружающий мир?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слово может значить сразу несколько вещей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многие слова многозначны, и слово «мир» — один из самых наглядных примеров. Его смысл раскрывается через контекст: именно соседние слова и тема предложения подсказывают, о каком «мире» идет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значение связано со спокойной жизнью без войны, ссор и вражды. Это согласие, дружба и добрые отношения между людьми.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значение обозначает Землю, природу, людей, города, страны и всё окружающее пространство, то есть мир вокруг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оба смысла встречаются часто: в рассказах о дружбе, природе, Родине и жизни людей. Поэтому слово особенно важно для уроков русского языка и литературы.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значения слова «мир»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100956"/>
            <a:ext cx="4646100" cy="1468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слова «мир» и примеры употребления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слово меняет смысл в зависимости от контекста и темы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 нужное значение и правильно понять слово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Рукопожатие, семья и спокойная улица сразу настраивают на мысль о добрых отношениях. Рядом с такими образами слово «мир» воспринимается как тишина, доверие и отсутствие ссоры.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— это согласие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— это Земля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Глобус, карта, деревья и планета из космоса помогают увидеть большой мир вокруг человека. Эти изображения показывают природу, страны и жизнь на Земле как единое целое.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помогают понять слово «мир»
</a:t>
            </a:r>
            <a:endParaRPr lang="en-US" sz="20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появилось слово «мир»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древнерусском языке слово было связано с покоем, порядком и добрыми отношениями между людьми. Оно обозначало жизнь без вражды и смуты.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согласие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текстах это слово часто противопоставлялось ссоре, вражде и военным событиям. Так подчеркивалась ценность спокойной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Противоположность войне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слово стало обозначать не только согласие, но и всё окружающее пространство: Землю, людей, природу и жизнь вокруг.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смысла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 показывает, что значения могут меняться и расширяться. Язык сохраняет старое и одновременно создает новые смыслы.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развитие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слова по контексту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соседние слова помогают определить смысл многозначного слова «мир».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«мир» в пословицах и устойчивых выражениях
</a:t>
            </a:r>
            <a:endParaRPr lang="en-US" sz="1988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«жить в мире» означает не просто молчать, а сохранять добрые отношения, уважение и спокойствие в общении.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«мир и согласие» подчеркивает, что людям важно договариваться, помогать друг другу и избегать ссор.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«всем миром» показывает совместные усилия: когда дело делают вместе, результат становится сильнее и надежнее.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«мир тесен» напоминает, что люди и события часто неожиданно связаны между собой, а язык сохраняет эту народную наблюдательность.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особенно заметно в текстах, где важно точно передать смысл и настроение.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«мир» встречается чаще всего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учебные тексты лидируют, потому что в них слово раскрывает оба основных значения.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наблюдения за употреблением слова в текстах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выбирают слово «мир», когда хотят показать спокойную жизнь, надежду, дружбу или согласие между героями. Оно звучит просто, но очень выразительно.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это слово может обозначать и природу, и весь окружающий мир человека. Так автор расширяет образ и делает его глубже.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важно замечать, какое значение использует писатель в каждом случае. Это помогает точнее понимать смысл произведения и авторскую мысль.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«мир» в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Голубь, оливковая ветвь и белый цвет как знаки мира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Голубь, оливковая ветвь и белый цвет передают идею мира без слов: они напоминают о надежде, безопасности и прекращении конфликта, поэтому понятны детям и взрослым.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часто встречаются на плакатах, открытках и памятных знаках. Их легко узнать в разных странах, потому что они выражают общечеловеческое стремление к спокойствию и добру.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«мир» в жизни школьника
</a:t>
            </a:r>
            <a:endParaRPr lang="en-US" sz="237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мир как согласие проявляется тогда, когда ребята умеют слушать друг друга, говорить вежливо и решать спорные вопросы без грубости.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и литературы слово помогает говорить о поступках героев, их отношениях и о том, как люди сохраняют добрые связи.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значении мир связан с деревьями, животными, небом, улицей, городом и страной — со всем, что ребёнок видит каждый день.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это слово напоминает о спокойной обстановке, взаимной поддержке и привычке бережно относиться к близким людям и их чувствам.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соединяет личные чувства, школьный опыт и представление о большой жизни вокруг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чем связано слово «мир»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слово связывают с покоем, дружбой и планетой; значит, оно одновременно личное и очень широкое по смыслу.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ассоциаций по материалам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32" y="1515502"/>
            <a:ext cx="7754935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Слова-спутники и близкие по смыслу слова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толковые словари и учебные материалы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помогают понять значение слова «мир» в разных ситуациях.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слова подсказывают значение, но окончательный выбор всегда зависит от темы текста и соседних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«мир» в названиях книг, праздников и памятных дат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произведений слово часто обозначает спокойную жизнь людей или широкий окружающий мир, поэтому сразу задаёт главную тему текста.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слово стало особенно заметным в названиях событий, связанных с памятью о войне и ценностью мирной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используют в книгах, праздниках и общественных акциях, чтобы подчеркнуть дружбу, согласие и заботу о будущем.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держится не только на словах, но и на ежедневных поступках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мир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диалог дают основу для согласия, а честность и помощь укрепляют доверие в коллективе и семье.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материалам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ссоры к миру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которые помогают восстановить согласие после конфликта в классе или семье.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этого слова помогают точнее понимать речь и избегать путаницы.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важно различать два смысла слова: так легче говорить о людях, событиях и окружающей жизни без недоразумений.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«мир» показывает, что одно и то же звучание может называться разными смыслами: спокойной жизнью без ссоры и всем окружающим пространством вокруг человека.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слове «мир»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нужное значение, нужно читать предложение целиком, замечать тему текста и обращать внимание на слова рядом со словом «мир».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слово помогает создавать образы дружбы, надежды, природы и человеческой жизни, поэтому оно всегда звучит особенно выразительно.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«мир» — это и добрые отношения в классе, и большой мир вокруг, который хочется узнавать, беречь и понимать.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Мир: слово, которое объединяет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«мир» соединяет спокойствие, дружбу и безопасность с образом Земли, природы и жизни людей. Понимание его значений делает речь точнее и чтение глубже.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2026-05-17T18:39:42Z</dcterms:created>
  <dcterms:modified xsi:type="dcterms:W3CDTF">2026-05-17T18:39:42Z</dcterms:modified>
</cp:coreProperties>
</file>