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Бессоюзное сложное предложение: смысл, строение, знаки препинания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устроено БСП и как выбрать знак по смыслу.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376" y="1346100"/>
            <a:ext cx="3739448" cy="310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 сложные предложения, уверенно ставить знаки препинания и различать БСП, союзные конструкции и простые предложения с однородными членами.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 в курсе русского языка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 состоит из двух или более грамматических основ. Каждая часть содержит собственный смысловой центр и может быть выделена как отдельное простое предложение.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относительную самостоятельность частей, вместе они передают общую мысль. Одна часть может сообщать факт, а другая — объяснять, уточнять, следовать из него или противопоставляться ему.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целое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нет сочинительных, подчинительных союзов и союзных слов. Связь строится не грамматически, а через смысл, интонацию и пунктуацию.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союзов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бессоюзное сложное предложение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2" y="3217325"/>
            <a:ext cx="2737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определяются по грамматическим основам и по тому, где в речи возникает заметная пауза. На письме эту паузу передаёт знак препинания.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границы частей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БСП могут перечислять события, пояснять друг друга, показывать причину и следствие или противопоставление. От значения зависит выбор знака препинания.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БСП — отсутствие союза между частями при наличии явной смысловой связи. Именно это отличает его от союзных сложных предложений.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союза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части разделяются паузой, изменением тона и логическим выделением нужного смысла. Интонация подсказывает, как понимать отношения между частями.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интонация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БСП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082" y="1145300"/>
            <a:ext cx="5453936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главное различие связано со способом соединения частей.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БСП смысловую связь нужно распознавать без союза, поэтому особенно важны интонация и пунктуация.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школьному правилу о бессоюзных и союзных сложных предложениях.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 и союзное сложное предложение: сходство и различие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может указывать на причину, а вторая — на результат. Именно такие конструкции особенно часто помогают понять, почему произошло описанное событие.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следствие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могут сопоставляться по смыслу: одна мысль утверждается, а другая её резко ограничивает или противопоставляет. Такое значение делает фразу более выразительной.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может раскрывать первую, конкретизировать мысль или пояснять её. Тогда читателю легче понять, что именно имеет в виду автор.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и уточнение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может сообщать, что произошло сначала, а другая — что случилось потом. Иногда возникает быстрая смена событий, создающая живой и динамичный ритм.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 смена событий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могут просто называть события, которые идут рядом или происходят одновременно. Такое значение часто передаёт спокойное перечисление фактов без резкого смыслового перехода.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и одновременность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 между частями БСП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всего встречаются конструкции с простым перечислением и причинно-следственной связью.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перечисление и причина со следствием: именно эти связи легче всего увидеть и передать в 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школьным примерам БСП, 9 класс.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смысловые отношения встречаются чаще всего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БСП обычно слышна пауза. Она помогает отделить одну мысль от другой и сделать границу между частями понятной для слушателя.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между частями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как звучит предложение, подсказывает, какой знак нужен на письме. Поэтому интонация помогает не только читать, но и правильно пунктуационно оформлять текст.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письмом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БСП важно выделить главное слово или главное сообщение в каждой части. Так смысл становится яснее, а выбор знака препинания — точнее.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центр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может быть перечислительной, пояснительной или противопоставительной. По движению голоса легче понять, как связаны части и какой смысл автор хочет выделить.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тона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бессоюзном сложном предложении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разборе бессоюзного сложного предложения.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знак препинания в БСП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ставится, если части БСП краткие и тесно связаны по смыслу. Она показывает, что предложения читаются как единый поток мыслей, без сильного разрыва.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части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длинное и внутри каждой части есть свои уточнения, точка с запятой помогает не потерять смысл. Выбор знака всегда зависит от структуры и содержания.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 ясности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 нужна, если части распространённые, внутри них уже есть запятые или их важно разделить сильнее. Такой знак делает сложную конструкцию понятнее.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части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БСП ставится запятая и точка с запятой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ставят, если вторая часть объясняет, почему происходит то, о чём сказано в первой. В таком случае к ней можно задать вопрос «почему?», а смысл легко передать союзом «потому что».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во второй части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уместно, когда вторая часть называет конкретный предмет, признак или действие вместо общего указания из первой части. Тогда к предложению подходят вопросы «что именно?» и «а именно?».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Конкретизация детали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первая часть содержит общее сообщение, а вторая уточняет или раскрывает его содержание, между частями тоже ставится двоеточие. Оно помогает показать, что дальше идёт пояснение сказанного раньше.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и раскрытие мысли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понять связь между частями: объяснение, причина или уточнение требуют двоеточия. Если смысл можно передать словами «что», «а именно», знак обычно определяется именно так.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опора для выбора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БСП ставится двоеточие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ставится, если вторая часть показывает результат того, что сказано в первой. Часто первая часть содержит причину или условие, а вторая — итог, вывод или последствие.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 вывод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резко противопоставлены друг другу по смыслу, между ними ставится тире. Оно подчёркивает контраст и помогает показать, что вторая часть строится как смысловой ответ первой.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противопоставление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передаёт неожиданное развитие действия: событие меняется быстро, без плавного перехода. Такая пауза делает предложение динамичным и помогает почувствовать напряжение или внезапность происходящего.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Внезапная смена событий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вторая часть звучит как резкий отклик на первую, тире особенно уместно. В устной речи такую связь передают паузой и интонацией, а на письме — знаком тире.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смысловой ответ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БСП ставится тире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частотность в текстах, а учебную значимость каждого знака при анализе смысловых отношений.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в БСП зависит прежде всего от смысла: пояснение и причина тянут к двоеточию, следствие и контраст — к тире.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БСП; условная шкала значимости для 9 класса.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БСП и их основные значения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смысл части предложения помогает выбрать знак препинания в БСП.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не связан только с длиной предложения: решающим остаётся смысловой тип связи между частями.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школьного курса русского языка.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смысловых отношений и знаков препинания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определяется смысловая связь: перечисление, пояснение, причина, следствие или противопоставление. Без понимания смысла знак препинания выбрать невозможно.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смысл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отношения ясен, подбирается нужный знак препинания по правилу. Такой порядок помогает избежать путаницы между БСП и другими типами предложений.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знак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все грамматические основы. Именно они показывают, сколько частей есть в предложении и где проходят его границы.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выяснить, есть ли между частями союз или союзное слово. Если связь обходится без них, предложение может оказаться бессоюзным сложным.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союзы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БСП в предложении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БСП и объяснить постановку знака препинания.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бессоюзного сложного предложения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БСП помогает быстро сменять события и удерживать внимание читателя. Короткие части звучат энергично, поэтому описание становится более напряжённым и живым, как будто кадры сменяются один за другим.
</a:t>
            </a:r>
            <a:endParaRPr lang="en-US" sz="1096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из книги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БСП могут передавать не только действие, но и настроение. Когда части соединены без союза, фраза звучит строже, короче и выразительнее, будто между мыслями есть заметная пауза.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пауза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люди часто говорят без союзов, особенно в коротких репликах. Пауза заменяет лишние слова, а смысл остаётся ясным: собеседники понимают друг друга с полуслова.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 окна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 в литературе и повседневной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на этапе выбора знака и определения границ частей предложения.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определить основы и смысл связи, число ошибок заметно снижается: именно анализ структуры ведёт к правильной пунктуации.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по теме БСП; условные доли для наглядности.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БСП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напоминают, что знак выбирают по смыслу, а не по длине предложения; именно они ведут к правильному разбору.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школьного курса русского языка о двоеточии в БСП.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вопроса помогают выбрать двоеточие: почему, что именно и, а именно.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БСП: кратко, точно, по смыслу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Бессоюзное сложное предложение помогает передавать мысль точно и выразительно. Если сначала найти основы и понять смысл связи, выбор знака препинания становится понятным и уверенным.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2026-05-29T08:12:38Z</dcterms:created>
  <dcterms:modified xsi:type="dcterms:W3CDTF">2026-05-29T08:12:38Z</dcterms:modified>
</cp:coreProperties>
</file>