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культура конца XV–XVI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объединения земель и укрепления государства менялись города, книги, храмы и духовная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эпохи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 века Москва присоединила Новгород, Тверь и другие земли. В 1480 году закончилось ордынское иго. Усиление власти великого князя, затем царя, рост городов и поддержка православия создали почву для общерусской культуры.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культурный центр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главным городом государства: здесь жили великие князья, а позже царский двор. Рядом действовали мастерские ремесленников и работали организованные «центры» искусства и строительства.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 века Кремль перестроили: появились новые кирпичные стены и башни, которые сделали столицу сильнее и заметнее. Это подчеркнуло роль Москвы как ядра объединённой Руси.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 культуре укреплялась идея «Москва — защитница православия» и наследница прежних христианских традиций. Так вера и государственность связывались в единый образ будущего.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Книжность и переписывание книг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появления печати книги создавали вручную: переписчики копировали текст, а в монастырях и при дворах это считалось важным трудом. Ранее использовали пергамент, затем шире применяли бумагу.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украшали заставками, буквицами и миниатюрами, чтобы сделать чтение понятнее и торжественнее. Самыми востребованными были летописи, жития святых, поучения и богослужебные книги, поэтому они стоили дорого.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книгопечатания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1564 — «Апостол»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Фёдоров и Пётр Мстиславец напечатали первую точно датированную русскую книгу — «Апостол». Появился новый способ делать одинаковые тексты быстрее, чем при ручном переписывании.
</a:t>
            </a:r>
            <a:endParaRPr lang="en-US" sz="827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1565 — «Часовник»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1565 году вышел «Часовник», важный для богослужения и обучения. Печатные издания помогали распространять тексты, которыми пользовались каждый день в церковной жизни.
</a:t>
            </a:r>
            <a:endParaRPr lang="en-US" sz="827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книга в обучении и службе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ускоряло изготовление и облегчало тиражирование. Печатные тексты были одинаковыми по содержанию, поэтому книгу всё чаще связывали с учёбой и поддержанием церковных традиций.
</a:t>
            </a:r>
            <a:endParaRPr lang="en-US" sz="7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памятники книжной культуры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ключевых произведений показывают, как менялась книга: от правил и памяти к новым печатным форматам.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культура одновременно сохраняла прошлое (летописи) и переходила к печати (печатные книги), поддерживая церковную жизнь и обучение.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истории русской культуры XV–XVI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историческая память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записывали события по годам и помогали людям помнить важное. В них часто встречались князья, военные победы, строительство храмов и поворотные моменты церковной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стремились показать историю как связанный путь государства. В этом рассказе Москва оказывалась в центре, а её роль объяснялась через события и решения правителей.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того времени летопись была не только «книгой о прошлом». Она помогала понять, почему важны власть и вера, и как они связаны с судьбой Руси.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культуры эпохи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области были особенно заметны в представленных памятниках: здания, книги и духовные образы больше всего меняли облик общества.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архитектуры и книжности говорит о «видимых» результатах эпохи — городском строительстве и развитии текстов. Духовные практики и быт дополняли эту картину.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слайда; доли условные, отражают относительный акцент в подборке направлений (не статистика).
</a:t>
            </a:r>
            <a:endParaRPr lang="en-US" sz="67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Московского Кремля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из белого камня в кирпич: смена «лица»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 века Кремль перестроили: стены стали кирпичными вместо белокаменных. Для работ приглашали мастеров из разных земель, поэтому в облике крепости смешались практичность и традиционные представления о «правильном» храмовом и государственном строительстве.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собора и единая идея силы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Кремля возвели ключевые соборы: Успенский, Благовещенский и Архангельский. Эти здания не были просто красивыми: их назначение связано с церковными церемониями и памятью о власти. Пространство Кремля работало как единый символ.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и башни: крепость как художественный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стены и башни сделали Кремль более защищённым и одновременно более выразительным. Архитектура соединяла строительные приёмы своего времени с православной символикой. Поэтому Кремль воспринимался не только как оборонительное сооружение, но и как центр государства.
</a:t>
            </a:r>
            <a:endParaRPr lang="en-US" sz="10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шатровый стиль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в русском зодчестве появился шатровый стиль. Его главный признак — высокая шатровая крыша, похожая на большой «шатёр», из-за чего храм кажется особенно стройным и торжественным.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пример — церковь Вознесения в Коломенском, построенная в 1532 году. Её необычный силуэт стал образцом того, как архитектура может выглядеть празднично и при этом сохранять религиозный смысл.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Шатровые храмы отличались формой и художественной выразительностью. Такие постройки стали одним из самых ярких достижений русского зодчества и надолго закрепились в народной памяти как символ особого мастерства.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26" y="2179071"/>
            <a:ext cx="371925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и духовные образы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правила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создавали по определённым нормам: образы должны были быть ясными, спокойными и понятными. Художник стремился, чтобы зритель легко узнавал смысл изображения и сохранял чувство молитвы.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православного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иконописи показывали святых, сцены из Библии и духовные идеи. Цвета и композиция помогали передать, что перед человеком не просто картина, а напоминание о вере и надежде.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Московские, новгородские, псковские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имели местные художественные традиции. В Москве, Новгороде и Пскове формировались свои манеры, и всё это вместе делало иконы узнаваемыми и по-настоящему «живыми» для общин.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отличались символическими цветами: они работали как язык смысла. Благодаря спокойным тонам и знаковым деталям верующие воспринимали духовный подтекст событий даже без долгих объяснений.
</a:t>
            </a:r>
            <a:endParaRPr lang="en-US" sz="7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Рублёв и наследие икон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Рублёв жил раньше, в начале XV века, но его манера надолго определила представление о «правильной» иконе. Его творчество запомнили за мягкость линий, гармонию и особую духовную красоту.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работа Рублёва — «Троица», созданная для Троице-Сергиева монастыря. Мастера XVI века продолжали опираться на спокойные образы и светлые краски, сохраняя высокий духовный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и культурная политика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Иване IV культурные занятия всё чаще связывали с укреплением царской власти. Вокруг образа государя появлялись новые церемонии и символы, которые помогали воспринимать правителя как главную опору государства.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1547 году Иван IV стал первым русским царём. Это событие поддержали книги, торжественные тексты и художественные образы, чтобы закрепить в сознании людей идею особого статуса правителя.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эпохи поддерживала представление о законной власти и могуществе государя. Люди через искусство и письменность учились видеть связь веры, порядка и единства Русского государства.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книжности, летописании и архитектуре усиливалась мысль о сильной и единой стране. Москва становилась смысловым центром: её значение подчёркивали через памятники и сюжеты, связанные с историей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книга в XVI веке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цепочек производства рукописной и печатной книги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 культурные нормы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церковь определяла ритм жизни людей: церковный календарь, посты и праздники. Через эти правила формировались привычки, ожидания и способы переживания важных событий семьи и общины.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1551 году Стоглавый собор закрепил единые нормы богослужения и церковных правил. Благодаря этому в разных местах пытались соблюдать одинаковый порядок служб и понимать одни и те же требования к жизни верующих.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не только местами молитвы. Там переписывали книги, обучали грамоте и сохраняли знания, помогая культуре развиваться не только при дворе, но и в духовных центрах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рукописной и печатной книги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как печатная книга в целом выигрывала по распространению и получению одинаковых текстов, а рукописная — по уникальности и ценности каждого экземпляра.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помогает увидеть главную разницу: печать ускоряла производство и повышала повторяемость текста, тогда как рукописная книга чаще оставалась редкой и дорогой.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различий рукописной и печатной книги в тексте слайда 16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и быт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конца XV–XVI века важны были дом, одежда, пища и ремёсла. Именно через быт люди замечали изменения: одни вещи становились доступнее, другие оставались признаком достатка.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знати встречались дорогие ткани и меха, сундуки с вещами, украшения и домашние иконы. Такие предметы не только украшали, но и показывали статус семьи и её привычный «ритм»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развивались торговля и ремесло. На рынках продавали изделия кузнецов, гончаров, кожевников и ткачей, поэтому горожане чаще сталкивались с новыми материалами и способами производства.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жизнью горожан и знати хорошо заметна по удобству и возможностям: кто-то покупал готовые изделия на рынке, а кто-то пользовался более дорогими вещами и услугами, доступными лишь богатым людям.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038074"/>
            <a:ext cx="3239400" cy="14910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и их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развивалась по всей территории страны: рядом с общими идеями существовали местные традиции, которые влияли на искусство, книжность и архитектуру.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задавала общий курс, а Новгород, Псков и монастыри поддерживали разнообразие художественных решений и сохраняли богатое культурное наследие.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культурных центров по материалам плана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веры и богослужения помогал воспринимать Русское государство как единое целое: символы, тексты и образы работали согласованно и связывали людей разных земель.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Стоглавый собор закрепил единые церковные нормы, поэтому духовные правила стали важной опорой культурного единства.
</a:t>
            </a:r>
            <a:endParaRPr lang="en-US" sz="1127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Стоглавый собор, 1551 год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поворот конца XV–XVI века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XV–XVI века принёс большие перемены: появились печатные книги, усилилась роль летописей, развивались иконопись и храмовое строительство. Москва закрепилась как главный культурный центр, а церковь сохранила традиции и помогла объединению общерусской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2026-05-14T16:45:48Z</dcterms:created>
  <dcterms:modified xsi:type="dcterms:W3CDTF">2026-05-14T16:45:48Z</dcterms:modified>
</cp:coreProperties>
</file>