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Отравления: что нужно знать школьнику 6 класса
</a:t>
            </a:r>
            <a:endParaRPr lang="en-US" sz="3134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распознать опасность и не растеряться вовремя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11–12 лет легко столкнуться с лекарствами, бытовой химией, неизвестными ягодами или дымом. Если знать первые признаки и правильные действия, можно быстрее помочь себе и другим и снизить риск тяжелых последствий.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знать об отравлениях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чаще всего возникают отравления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учебная схема по бытовым причинам отравлений; дата не указана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школьника особенно важны домашние ситуации: неосторожность с таблетками, чистящими средствами и продуктами без проверки.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источники, которые чаще всего находятся рядом с ребенком, поэтому профилактика начинается дома.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в организме при отравлении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1139550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Вредное вещество может попасть через рот, дыхательные пути, кожу, глаза или сразу в кровь и начать нарушать работу органов.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74300" y="202034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страдают желудок, кишечник и дыхание, а затем могут подключиться нервная система, печень и почки; поэтому симптомы бывают разными.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2916518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яды действуют почти сразу, другие проявляются позже, когда состояние уже заметно ухудшается и нужна помощь взрослых.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74300" y="383827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Тяжесть зависит от количества вещества, возраста и веса ребенка, а также от того, каким путем оно попало в организм.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4767" y="1576525"/>
            <a:ext cx="3715466" cy="1923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попадания яда в организм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вещество попадает в организм, какие бывают первые признаки и чем это опасно.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попадания помогает понять, какие симптомы искать и какую первую помощь начинать без промедления.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путям попадания токсичных веществ; дата не указана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447610"/>
            <a:ext cx="3598200" cy="29340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808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признаки отравления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4055625" y="18704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Тревогу должны вызвать тошнота, рвота, боль в животе, головокружение, слабость и сонливость. У детей эти симптомы часто появляются быстро, особенно если вещество попало внутрь или было вдохнуто.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055625" y="33279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Опасными признаками также бывают кашель, трудное дыхание, необычный запах изо рта, раздражение во рту, сыпь, сильная бледность и потеря сознания. Если такие признаки есть, медлить нельзя.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первых действий при отравлении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составлена по базовым правилам первой помощи при подозрении на отравление.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Чего нельзя делать при отравлении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175725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вызывать рвоту без указания врача или медработника, потому что это может усилить вред и даже привести к дополнительному ожогу.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646700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давать молоко, еду, газированные напитки, алкоголь или лекарства наугад: такие действия мешают помощи и могут ухудшить состояние.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175725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заставлять пострадавшего пить, если он сонный, задыхается или теряет сознание. Важно не оставлять его одного и следить за изменениями.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646700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скрывать упаковку, остатки вещества и время случившегося. Эти сведения нужны медикам, чтобы быстрее понять, что произошло.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Признаки, при которых нужна срочная помощь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перечень опасных симптомов при отравлении; дата не указана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внимательно нужно следить за дыханием, цветом губ и состоянием сознания: именно эти признаки меняются быстрее всего.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страдают дыхание или сознание, помощь нужна немедленно — без ожидания, что все пройдет само.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8263"/>
            <a:ext cx="2835600" cy="23039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075" y="1147368"/>
            <a:ext cx="2835600" cy="23094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900" y="1147368"/>
            <a:ext cx="2835600" cy="23094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4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Таблетка, похожая на конфету
</a:t>
            </a:r>
            <a:pPr algn="l" indent="0" marL="0">
              <a:lnSpc>
                <a:spcPct val="115000"/>
              </a:lnSpc>
              <a:buNone/>
            </a:pPr>
            <a:r>
              <a:rPr lang="en-US" sz="11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столе лежат таблетки без упаковки, и ребенок может принять их за сладость. Особенно опасно, когда рядом стоят конфеты или яркие напитки: ошибка случается за секунду, а последствия бывают очень серьезными.
</a:t>
            </a:r>
            <a:endParaRPr lang="en-US" sz="1054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Аптечка должна быть закрыта
</a:t>
            </a:r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Лекарства нельзя хранить на виду или в доступном месте. Закрытая аптечка и блистеры помогают не перепутать препарат с чем-то обычным и напоминают, что принимать таблетки можно только по разрешению взрослого.
</a:t>
            </a:r>
            <a:endParaRPr lang="en-US" sz="1062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Неправильная доза — тоже опасность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знакомое лекарство становится вредным, если принять его без назначения или в большем количестве. Поэтому на упаковке важно читать название, дозировку и не брать таблетки самостоятельно, когда нет взрослого рядом.
</a:t>
            </a:r>
            <a:endParaRPr lang="en-US" sz="1064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Отравление лекарствами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906" y="1225603"/>
            <a:ext cx="167438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73212" y="1232233"/>
            <a:ext cx="318300" cy="2546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9475" y="3210196"/>
            <a:ext cx="318300" cy="25464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73212" y="3210196"/>
            <a:ext cx="318300" cy="25464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бытовую химию опасной
</a:t>
            </a:r>
            <a:endParaRPr lang="en-US" sz="2600" dirty="0"/>
          </a:p>
        </p:txBody>
      </p:sp>
      <p:sp>
        <p:nvSpPr>
          <p:cNvPr id="13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251675" y="172886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для мытья и очистки особенно опасны, если их случайно проглотить. Даже небольшое количество может вызвать ожог слизистых, боль в животе, тошноту и рвоту.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781700" y="1177153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Попадание внутрь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649962" y="1728775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вдыхании паров растворителей, отбеливателей и спреев раздражаются дыхательные пути. Появляются кашель, слезотечение, головокружение и чувство нехватки воздуха.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5215437" y="1177153"/>
            <a:ext cx="33219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и аэрозоли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251725" y="370951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химическое средство попало на кожу, оно может вызвать покраснение, зуд, ожог или сильное раздражение. Особенно быстро реагируют чувствительная кожа и открытые ранки.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781700" y="3157875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Контакт с кожей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4649962" y="3709500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смешивать хлорсодержащие средства с кислотами или аммиаком. При этом могут выделяться ядовитые газы, опасные даже в небольшом помещении без хорошего проветривания.
</a:t>
            </a:r>
            <a:endParaRPr lang="en-US" sz="1100" dirty="0"/>
          </a:p>
        </p:txBody>
      </p:sp>
      <p:sp>
        <p:nvSpPr>
          <p:cNvPr id="21" name="Text 9"/>
          <p:cNvSpPr txBox="1"/>
          <p:nvPr/>
        </p:nvSpPr>
        <p:spPr>
          <a:xfrm>
            <a:off x="5215437" y="3157875"/>
            <a:ext cx="34767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смеси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распознать угарный газ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1363475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Угарный газ не имеет цвета и запаха, поэтому его нельзя заметить без специального прибора. Он накапливается там, где топливо сгорает плохо или вентиляция работает слабо.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4300" y="253110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признаки часто похожи на обычное недомогание: головная боль, слабость, тошнота, сонливость, шум в ушах и головокружение. Если человек находится в помещении, риск нужно считать серьезным.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74300" y="365775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опасны закрытые комнаты, гаражи, автомобили и неисправные печи или котлы. При подозрении нужно сразу выйти на свежий воздух и сообщить взрослым или вызвать помощь.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000" y="1244852"/>
            <a:ext cx="2692800" cy="21300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9200" y="1244852"/>
            <a:ext cx="2692800" cy="21300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25600" y="1244852"/>
            <a:ext cx="2692800" cy="213004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74300" y="302325"/>
            <a:ext cx="87954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происходит, когда еда становится опасной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420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Холодильник, где продукты уже нельзя есть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20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опасность скрывается прямо на полке: у молока, мяса или готовой еды истек срок годности, а упаковка выглядит почти как новая. Если продукт пахнет необычно, вздулся или долго стоял без холода, его есть нельзя.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1092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желудок подает сигнал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1092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несколько часов после опасной еды могут появиться рвота, понос, боль в животе, слабость и температура. На иллюстрации удобно показать холодильник и даты годности, чтобы было видно, что именно требует особой проверки.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32256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Плохие привычки на кухне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32256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Грязные руки, одна разделочная доска для сырого мяса и готовой еды, а также продукты, забытые на столе, быстро повышают риск отравления. В таких случаях бактерии и токсины попадают в пищу и вызывают болезнь.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нужна срочная медицинская помощь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симптомы и ситуации, при которых нельзя ждать и нужно срочно обращаться за помощью.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5423" y="1340425"/>
            <a:ext cx="4773153" cy="192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частых видов отравлений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4637850"/>
            <a:ext cx="78039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материала презентации по теме «Отравления»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174300" y="3498100"/>
            <a:ext cx="42621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сопоставить источник опасности, характерные симптомы и первый шаг. Это удобно для запоминания и выбора правильного действия.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707625" y="3498100"/>
            <a:ext cx="4262100" cy="8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действия зависят от источника, но почти всегда нужны взрослый рядом, сохранение упаковки и быстрая связь с медиками.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700" y="1493250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9075" y="1493250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0700" y="3292425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73875" y="3299055"/>
            <a:ext cx="318300" cy="25464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74300" y="302325"/>
            <a:ext cx="8795400" cy="6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растения, грибы и укусы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68700" y="1944125"/>
            <a:ext cx="43203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Ягоды, листья и сок некоторых растений могут вызвать ожоги кожи и слизистых, а также тошноту, рвоту и слабость. Любое незнакомое растение лучше не трогать.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667725" y="1444700"/>
            <a:ext cx="3828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Неизвестные растения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716950" y="1944200"/>
            <a:ext cx="42528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Грибы, собранные без взрослых и без точного знания вида, могут оказаться ядовитыми. Даже небольшая проба иногда приводит к тяжелому отравлению, поэтому их нельзя есть наугад.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5216100" y="1444800"/>
            <a:ext cx="3753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без взрослых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168575" y="3743375"/>
            <a:ext cx="43203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Укусы ос, пчел и некоторых насекомых вызывают боль, отек и покраснение. У чувствительных людей может развиться сильная аллергическая реакция, требующая срочной помощи.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667725" y="3243875"/>
            <a:ext cx="3828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Укусы насекомых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4716950" y="3743375"/>
            <a:ext cx="42528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Укус змеи или контакт с ядовитым животным опасен болью, отеком и ухудшением самочувствия. В такой ситуации важно не паниковать и немедленно позвать взрослого.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5216100" y="3243876"/>
            <a:ext cx="3753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Ядовитые животные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8263"/>
            <a:ext cx="2835600" cy="23039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075" y="1147368"/>
            <a:ext cx="2835600" cy="23094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900" y="1147368"/>
            <a:ext cx="2835600" cy="23094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небольшая доза может навредить
</a:t>
            </a:r>
            <a:pPr algn="l" indent="0" marL="0">
              <a:lnSpc>
                <a:spcPct val="115000"/>
              </a:lnSpc>
              <a:buNone/>
            </a:pPr>
            <a:r>
              <a:rPr lang="en-US" sz="11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Никотин и алкоголь способны вызвать отравление у подростка быстрее, чем кажется. Появляются тошнота, головокружение, рвота, шаткость походки и спутанность сознания, из-за чего человек плохо контролирует свои действия.
</a:t>
            </a:r>
            <a:endParaRPr lang="en-US" sz="1063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Вейп — это не безвредный пар
</a:t>
            </a:r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Жидкости для вейпов содержат никотин и ароматические добавки, которые раздражают дыхательные пути. На картинке можно показать предупреждающий знак рядом с устройством, чтобы было ясно: это не игрушка и не сладкий аэрозоль.
</a:t>
            </a:r>
            <a:endParaRPr lang="en-US" sz="1037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Опасность, которую нельзя пробовать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Бутылка с алкоголем и вейп могут выглядеть ярко и привлекательно, но для организма это риск. Если подростку стало плохо после такой жидкости, нужно сразу обратиться к взрослым и не пытаться скрыть случившееся.
</a:t>
            </a:r>
            <a:endParaRPr lang="en-US" sz="1124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никотин, вейпы и алкоголь тоже опасны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снизить риск отравления дома и в школе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безопасного поведения из материалов презентации, 2025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вещества чаще всего становятся причиной проблем, когда к ним относятся невнимательно. Простые привычки помогают избежать случайного контакта с ними.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работают правила хранения и отказ от сомнительных продуктов или жидкостей. Это снижает риск еще до появления первых симптомов.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675" y="1225603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3306" y="1225603"/>
            <a:ext cx="301388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1419" y="3638866"/>
            <a:ext cx="234413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90050" y="3638866"/>
            <a:ext cx="267900" cy="267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8162" y="2447589"/>
            <a:ext cx="200925" cy="2679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безопасности для школьника
</a:t>
            </a:r>
            <a:endParaRPr lang="en-US" sz="2600" dirty="0"/>
          </a:p>
        </p:txBody>
      </p:sp>
      <p:sp>
        <p:nvSpPr>
          <p:cNvPr id="15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6" name="Text 2"/>
          <p:cNvSpPr txBox="1"/>
          <p:nvPr/>
        </p:nvSpPr>
        <p:spPr>
          <a:xfrm>
            <a:off x="251675" y="1645281"/>
            <a:ext cx="41682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состояние ухудшается, нужно помнить номера 103 и 112. Они помогают быстро связаться со скорой помощью, когда рядом нет взрослых или нужно срочно сообщить о беде.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781700" y="1177150"/>
            <a:ext cx="3638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Знать экстренные номера
</a:t>
            </a:r>
            <a:endParaRPr lang="en-US" sz="1100" dirty="0"/>
          </a:p>
        </p:txBody>
      </p:sp>
      <p:sp>
        <p:nvSpPr>
          <p:cNvPr id="18" name="Text 4"/>
          <p:cNvSpPr txBox="1"/>
          <p:nvPr/>
        </p:nvSpPr>
        <p:spPr>
          <a:xfrm>
            <a:off x="4641600" y="1645225"/>
            <a:ext cx="41682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знать свой адрес, имя и класс, чтобы быстро и точно объяснить ситуацию взрослым или диспетчеру. Чем понятнее ответ, тем быстрее придет помощь.
</a:t>
            </a:r>
            <a:endParaRPr lang="en-US" sz="1000" dirty="0"/>
          </a:p>
        </p:txBody>
      </p:sp>
      <p:sp>
        <p:nvSpPr>
          <p:cNvPr id="19" name="Text 5"/>
          <p:cNvSpPr txBox="1"/>
          <p:nvPr/>
        </p:nvSpPr>
        <p:spPr>
          <a:xfrm>
            <a:off x="5207075" y="1177150"/>
            <a:ext cx="3432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Сказать, кто ты и где находишься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251725" y="4061249"/>
            <a:ext cx="41277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едой важно смотреть на срок годности, запах и внешний вид продукта. Просроченная или подозрительная еда может вызвать рвоту, боль в животе и слабость.
</a:t>
            </a:r>
            <a:endParaRPr lang="en-US" sz="1000" dirty="0"/>
          </a:p>
        </p:txBody>
      </p:sp>
      <p:sp>
        <p:nvSpPr>
          <p:cNvPr id="21" name="Text 7"/>
          <p:cNvSpPr txBox="1"/>
          <p:nvPr/>
        </p:nvSpPr>
        <p:spPr>
          <a:xfrm>
            <a:off x="781700" y="3593175"/>
            <a:ext cx="3597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Проверять еду и сроки годности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4641600" y="4061249"/>
            <a:ext cx="42153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 дыма, газа или химии нельзя игнорировать. Нужно сразу отойти от источника, предупредить взрослых и не оставаться рядом, если воздух кажется опасным.
</a:t>
            </a:r>
            <a:endParaRPr lang="en-US" sz="1000" dirty="0"/>
          </a:p>
        </p:txBody>
      </p:sp>
      <p:sp>
        <p:nvSpPr>
          <p:cNvPr id="23" name="Text 9"/>
          <p:cNvSpPr txBox="1"/>
          <p:nvPr/>
        </p:nvSpPr>
        <p:spPr>
          <a:xfrm>
            <a:off x="5207075" y="3593175"/>
            <a:ext cx="3638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Сообщать о странном запахе
</a:t>
            </a:r>
            <a:endParaRPr lang="en-US" sz="1200" dirty="0"/>
          </a:p>
        </p:txBody>
      </p:sp>
      <p:sp>
        <p:nvSpPr>
          <p:cNvPr id="24" name="Text 10"/>
          <p:cNvSpPr txBox="1"/>
          <p:nvPr/>
        </p:nvSpPr>
        <p:spPr>
          <a:xfrm>
            <a:off x="251725" y="2869974"/>
            <a:ext cx="85407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пробовать неизвестные лекарства, напитки и жидкости, даже если они выглядят как обычные конфеты или сок. Любая такая находка должна остаться нетронутой.
</a:t>
            </a:r>
            <a:endParaRPr lang="en-US" sz="1000" dirty="0"/>
          </a:p>
        </p:txBody>
      </p:sp>
      <p:sp>
        <p:nvSpPr>
          <p:cNvPr id="25" name="Text 11"/>
          <p:cNvSpPr txBox="1"/>
          <p:nvPr/>
        </p:nvSpPr>
        <p:spPr>
          <a:xfrm>
            <a:off x="781700" y="2401911"/>
            <a:ext cx="8010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брать чужие таблетки и бутылки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550" y="2433750"/>
            <a:ext cx="4095900" cy="161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хранить опасные вещества отдельно, замечать первые симптомы и быстро звать взрослых, многих отравлений удается избежать. Внимательность и простые правила безопасности работают каждый день.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11550" y="464275"/>
            <a:ext cx="8240100" cy="7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Отравления можно предупредить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2026-05-20T22:47:47Z</dcterms:created>
  <dcterms:modified xsi:type="dcterms:W3CDTF">2026-05-20T22:47:47Z</dcterms:modified>
</cp:coreProperties>
</file>