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D-слов в характеристике личности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D-слова раскрывают ключевые черты характера и помогают понять индивидуальность.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D широко применяются для описания личностных и социальных качеств, что углубляет понимание характера и обогащает общение на английском языке.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лингвистический контекст D-лексики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Daring — смелость как двигатель прогресса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проявляется в готовности принимать риски и покорять новые горизонты. Люди с этим качеством открыты изменениям и не боятся ошибок.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символизирует daring, демонстрируя новаторский дух и отвагу. Эта черта важна для лидеров, способных вести за собой и преобразовывать общество.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способствует успеху в учебе и профессии, формируя дисциплинированность и ответственность за результат.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выражается в упорстве и последовательности при выполнении задач, обеспечивая высокий уровень продуктивности.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Нобелевских лауреатов показывают, что именно методичность и настойчивость служат фундаментом их достижений.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Diligent — трудолюбие как основа достижения целей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Dependable — надежность в повседневной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с безукоризненной репутацией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Доктор, к которому всегда можно обратиться в экстренной ситуации. Его ответственность и поддержка помогают пациентам чувствовать себя уверенно и спокойно.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 в 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не подведет в критический момент. Его надежность обеспечивает безопасность и доверие в команде, предотвращая трагедии и спасая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Personality Studies Journal,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diligent, dependable и daring — отражая интерес к позитивным личностным качествам.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подтверждает актуальность трудолюбия, надежности и смелости как ключевых характеристик.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D-слов в психологических исследованиях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Diplomatic — искусство разрешения конфликтов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Дипломатичность проявляется в умении находить компромиссы и сглаживать противоречия без конфронтации.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Тактичность помогает поддерживать уважение и комфорт в межличностном общении, уменьшая напряженность.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 посредники, обладающие дипломатичностью, успешно предотвращают эскалацию конфликтов.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качество ценно как в деловой сфере, так и в повседневных отношениях, способствуя сотрудничеству.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Driven — источник внутренней мотивации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и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энергия ведет к лидерству, признанию и значимым результатам в коллективе и обществе.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преград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Целеустремленные люди проявляют настойчивость и инициативу, преодолевая сложности ради достижения амбициозных целей.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0598"/>
            <a:ext cx="4152000" cy="21370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значение пяти D-лексем и их близких по смыслу терминов с примерами.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слов помогает точнее описать характер и подчеркнуть оттенки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D-слов и синонимов в 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Решительные личности быстро анализируют ситуацию и принимают обоснованные решения, минимизируя сомнения.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Капитаны и предприниматели часто демонстрируют эту черту, ответственную за исход важных событий.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Решительность укрепляет доверие команды и способствует эффективному руководству.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Decisive — решительность как ключ к успеху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Devoted — преданность цели и людям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Преданность проявляется в устойчивой лояльности к коллективу или делу, когда человек последовательно поддерживает выбранные ценности и цели несмотря на возникшие трудности.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индивиды склонны ставить интересы группы выше собственных, часто жертвуя личным временем и ресурсами ради общего блага и успеха.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Волонтеры экологических проектов являются ярким примером преданности, вкладывая силы для сохранения природы и развития общественных инициатив.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Преданность способствует укреплению доверия в командах, улучшает коммуникацию и повышает эффективность совместной работы в любых сферах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Сдержанные люди умеют уважать личные границы других, аккуратно обращаются с деликатной информацией и не склонны к излишней демонстративности в общении.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Профессионалы, такие как юристы и психотерапевты, обеспечивают конфиденциальность данных, формируя доверительную атмосферу и поддерживая этические стандарты работы.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Discreet — сдержанность и конфиденциальность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Динамичные личности проявляют высокую активность, быстро принимают решения и способны вдохновлять окружающих на достижение общих целей.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легко адаптируются к переменам, эффективно реагируют на новые вызовы и играют ключевую роль в развитии инновационных проектов и социальных инициатив.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лидеры и предприниматели часто демонстрируют такую способность, обеспечивая устойчивый карьерный рост и влияние на корпоративную культуру.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Dynamic — динамизм и адаптивность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Disciplined — дисциплина как признак зрелости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Дисциплинированные люди структурируют своё время, строго следуют плану и проявляют высокий уровень самоконтроля для достижения поставленных задач.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систематическому труду и постоянным тренировкам характерна для музыкантов и спортсменов, что способствует развитию мастерства и качеству результата.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Организованность помогает избегать прокрастинации, эффективно распределять нагрузки и снижать стресс в повседневной и профессиональной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считается фундаментальной чертой зрелой личности, формирующей устойчивость и стабильность как в личной, так и в общественной сфере.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черта напрямую связана с достижением значимых результатов и признанием, мотивируя непрерывное совершенствование и саморазвитие.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Настойчивые люди сохраняют устойчивую мотивацию, позволяющую им преодолевать повторяющиеся неудачи и продолжать движение к долгосрочным целям.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проводящие многолетние исследования, и студенты, успешно сдающие экзамены после нескольких попыток, являются наглядными примерами такого качества.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Determined — настойчивость на пути к успеху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развитие D-качеств личности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и внутренних факторов на личностные качества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Активист, обладающий defiant, не боялся выступать против цензуры и преследований, отстаивая свободу слова несмотря на возможные последствия. Его упорство способствовало реформам и улучшению правозащитной ситуации в стране.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Правозащитник в борьбе за свободу слова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Художник, непримиримо отстаивающий свою творческую позицию, внедрял инновационные методы в живопись вопреки критике. Его независимость стала источником вдохновения для новых поколений и движения в искусстве.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 в искусстве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Defiant — истории независимости и непримиримости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активизирует критическое мышление, побуждает анализировать информацию и искать более глубокие причины явлений и событий.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 учёные используют сомнение для проверки и переосмысления существующих теорий, что способствует развитию науки и знаний.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сомнения развивают навык распознавания достоверных источников, повышая их критическую компетентность и самостоятельность в учебе.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Doubtful — сомнение как стимул саморефлексии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Distant — отчуждённость и индивидуализм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Отчуждённые личности стремятся к уединению, предпочитая минимальное участие в социальных группах и ограниченный круг 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может приводить к социальной изоляции, но также способствует развитию уникального индивидуального стиля и творческих способностей.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учёные и художники выбирали изоляцию для глубокого погружения в работу и реализации собственных идей.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 от коллективного требует баланса, чтобы не навредить личному развитию и сохранить эмоциональное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значения D-слов в развитии личности и коммуникаций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D-лексики расширяет представление о человеческом характере и помогает развивать навыки самопознания и эффективного общения в различных сферах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2026-05-07T21:41:34Z</dcterms:created>
  <dcterms:modified xsi:type="dcterms:W3CDTF">2026-05-07T21:41:34Z</dcterms:modified>
</cp:coreProperties>
</file>