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по величине материк с удивительным природным и культурным многообразием.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основы и главные темы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размеры Африки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занимает около пятой части земной суши. Континент пересекает экватор и омывается четырьмя морями и двумя океанами, формируя разнообразные климатические условия.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климатических зон Африки
</a:t>
            </a:r>
            <a:endParaRPr lang="en-US" sz="3094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Сахара — крупнейшая в мире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Африки простирается Сахара, охватывающая более 9 миллионов квадратных километров. Это одна из самых жарких и засушливых областей на планете с минимальными осадками.
</a:t>
            </a:r>
            <a:endParaRPr lang="en-US" sz="1585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— обширные травянистые равнины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центральных и восточных районах простираются саванные зоны с редкими деревьями. Эти места служат домом для многих крупных травоядных и хищников, играющих важную роль в экосистеме.
</a:t>
            </a:r>
            <a:endParaRPr lang="en-US" sz="1585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экваториальные леса Конго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побережье и бассейн реки Конго покрыты густыми тропическими лесами, где выпадает около 2000 мм осадков в год, обеспечивая условия для уникальной флоры и фауны.
</a:t>
            </a:r>
            <a:endParaRPr lang="en-US" sz="150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озера Виктория составляет почти 69 тысяч квадратных километров. Оно поддерживает множество рыбных ресурсов и служит важным источником пресной воды для соседних стран.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Виктория — крупнейшее в регионе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по глубине озеро в мире достигает 1470 метров. Оно известно своим биоразнообразием и служит важной транспортной артерией для прибрежных общин.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Танганьика — глубочайшее в Африке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известное как Малави, это озеро поддерживает рыболовство и пищевые ресурсы. Здесь развиваются проекты гидроэнергетики, важные для местного развития.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Ньяса — источник жизни и энергии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Озера Африки — ключ к жизни континента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Тектоническая активность и вулканы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Рифтовая долина на востоке Африки характеризуется вулканами, включая Килиманджаро и Кению. Здесь часто происходят землетрясения и излияния горячих источников.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экосистема и народы-кочевники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долины встречаются редкие виды животных и растений. Территории населены кочевыми сообществами, традиционный образ жизни которых зависит от природных ресурсов.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рифтовая долина: природа и геология
</a:t>
            </a:r>
            <a:endParaRPr lang="en-US" sz="27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высочайшие вершины Африки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массивы Атлас и Драконовы горы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 протянулся по северу более чем на 2500 км, а Драконовы горы создают природный барьер в ЮАР и Лесото, влияя на климат и распределение осадков.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Килиманджаро — гигант у экватора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Килиманджаро достигает 5895 метров и покрыт вечными снегами, несмотря на экваториальное расположение. Это символ природного многообразия континента.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климат: температуры, осадки, особенности
</a:t>
            </a:r>
            <a:endParaRPr lang="en-US" sz="2438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центральных районах Африки преобладает тропический климат с высокой влажностью и стабильными тёплыми температурами около +20°C до +30°C.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юг материка характеризуются субтропическим и полупустынным климатом, с резкими перепадами температур и небольшой годовой нормой осадков.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– природа и экосистема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состоят из травянистых равнин с редкими крупными деревьями, обеспечивая среду обитания для крупных травоядных и хищников.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экосистемы важны для сельского хозяйства и туризма, предлагая пастбища и возможности для наблюдения за животным миром.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3263" y="0"/>
            <a:ext cx="239092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2400" y="326250"/>
            <a:ext cx="50073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Сахара: особенности самой большой пустыни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623075" y="3548975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Сахары приспособились к жёстким условиям: верблюды, фенек и другие виды выживают в этой суровой среде, используя уникальные адаптации.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3075" y="2017750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— это огромная пустыня с экстремальными температурами до +50°C днём и резким похолоданием ночью, получающая менее 25 мм осадков в год.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и значение воды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— самая длинная река в мире, имеет огромное значение для орошения и хозяйственной деятельности, влияя на жизни миллионов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Конго и Нигер обеспечивают пресной водой, транспортом и рыболовством множество регионов, способствуя развитию экономик стран Африки.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9447"/>
            <a:ext cx="9144000" cy="3821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167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включает 54 страны с разнообразными территориями и культурами. Алжир занимает первое место по площади, следом идут Демократическая Республика Конго и Судан. Это одна из самых больших политических областей мира.
</a:t>
            </a:r>
            <a:endParaRPr lang="en-US" sz="1371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62400" y="326250"/>
            <a:ext cx="83055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 политическая карта Африки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525922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государств обрели независимость во второй половине XX века после колониального периода. Этот исторический процесс сформировал современные границы и политическую структуру Африки.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насчитывает сотни этнических групп, включая банту, берберов и зулу. Это создаёт богатую культурную мозаичность, отражающую различные традиции, обычаи и образ жизни народов.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многообразие Африки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материке говорят более чем на 2000 языках, что делает Африку самым языково разнообразным регионом планеты. Языки варьируются от арабского и суахили до многочисленных местных диалектов.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Лингвистическое богатство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ислам и христианство, но также сохраняется множество традиционных религий. Эти верования влияют на культуру и социальную жизнь различных сообществ во всех регионах Африки.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верования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Народы, языки и религии материка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населения и урбанизация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население формирует динамичный спрос на образование и рабочие места, ускоряя рост городов. Это создаёт вызовы для инфраструктуры и социального обеспечения.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темпы урбанизации требуют грамотного планирования городского развития для улучшения качества жизни и учета потребностей молодёжи.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ООН, 2023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Африки: успехи и вызовы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страны зависят от нефти и газа, проявляя экономическую специализацию на энергетическом секторе. Запад и Центр фокусируются на сельском хозяйстве и добыче ценных ресурсов, таких как золото и алмазы.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Африка — промышленный лидер с развитой добычей платины и золота. Однако континент сталкивается с инфраструктурными проблемами, высоким уровнем бедности и неравенством в распределении доходов.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Олдувайское ущелье — начало человечества
</a:t>
            </a:r>
            <a:pPr algn="l" indent="0" marL="0">
              <a:lnSpc>
                <a:spcPct val="90000"/>
              </a:lnSpc>
              <a:buNone/>
            </a:pPr>
            <a:r>
              <a:rPr lang="en-US" sz="17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Танзании найдено одно из древнейших свидетельств проживания гоминид — около 2,8 миллиона лет назад. Этот регион признан местом происхождения современных людей и изучается учёными со всего мира.
</a:t>
            </a:r>
            <a:endParaRPr lang="en-US" sz="1753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— великая цивилизация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Египетская культура оставила после себя грандиозные пирамиды и развитое общество, существовавшее более 4500 лет назад. Нубия и Карфаген вносили вклад в богатство исторического наследия Африки.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значение: колыбель человечества
</a:t>
            </a:r>
            <a:endParaRPr lang="en-US" sz="26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мир: богатство и проблемы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славится иконой разнообразия дикой природы — слонами, львами, носорогами и зебрами, которые играют важную роль для экосистем и туризма.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браконьерство и утрата мест обитания угрожают многим видам, требуя активных мер по защите и сохранению биоразнообразия для будущих поколений.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3263" y="0"/>
            <a:ext cx="239092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2400" y="326250"/>
            <a:ext cx="50073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проблемы: образование и детский труд
</a:t>
            </a:r>
            <a:endParaRPr lang="en-US" sz="3141" dirty="0"/>
          </a:p>
        </p:txBody>
      </p:sp>
      <p:sp>
        <p:nvSpPr>
          <p:cNvPr id="7" name="Text 1"/>
          <p:cNvSpPr txBox="1"/>
          <p:nvPr/>
        </p:nvSpPr>
        <p:spPr>
          <a:xfrm>
            <a:off x="623075" y="3548975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Недостаточная инфраструктура и бедность мешают доступу к качественному образованию. Международные программы направлены на расширение Schulenszugang и искоренение эксплуатации детского труда.
</a:t>
            </a:r>
            <a:endParaRPr lang="en-US" sz="1254" dirty="0"/>
          </a:p>
        </p:txBody>
      </p:sp>
      <p:sp>
        <p:nvSpPr>
          <p:cNvPr id="8" name="Text 2"/>
          <p:cNvSpPr txBox="1"/>
          <p:nvPr/>
        </p:nvSpPr>
        <p:spPr>
          <a:xfrm>
            <a:off x="623075" y="2017750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72 миллиона африканских детей вовлечены в труд, чаще всего в сельских районах. Это снижает возможности их обучения и развития, усугубляя социальное неравенство.
</a:t>
            </a:r>
            <a:endParaRPr lang="en-US" sz="1297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Кигали и Аддис-Абеба активно развиваются, становясь центрами инноваций и культуры с современными инфраструктурами и растущей экономикой.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современных городов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банковские сервисы, такие как M-Pesa, и IT-стартапы приносят новые возможности в финансовую сферу и рабочие места, способствуя цифровой трансформации континента.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прорывы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жанры, включая афробит и хайлайф, а также кино индустрия Нолливуд получают широкое международное признание, влияя на мировую культуру.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Африки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достижения и культура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и охрана природы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и меры противодействия
</a:t>
            </a:r>
            <a:pPr algn="l" indent="0" marL="0">
              <a:lnSpc>
                <a:spcPct val="90000"/>
              </a:lnSpc>
              <a:buNone/>
            </a:pPr>
            <a:r>
              <a:rPr lang="en-US" sz="16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Сахары растёт на 48 км ежегодно, угрожая сельским районам. Программа «Великая зелёная стена» преследует цель посадить лесополосы для сдерживания деградации земель.
</a:t>
            </a:r>
            <a:endParaRPr lang="en-US" sz="160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лесов и биоразнообразия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тропических лесов снижает среду обитания для многих видов. Создаются национальные парки и заповедники, способствующие сохранению природы и экосистем.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браконьерством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сотрудничества поддерживают борьбу с незаконной охотой, распределяя ресурсы и усиливая контроль для защиты исчезающих видов животных.
</a:t>
            </a:r>
            <a:endParaRPr lang="en-US" sz="170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путь к устойчивому развитию и глобальному влиянию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обладает уникальными ресурсами и культурой, открывая возможности для роста. Необходимо решать вызовы образования, экологии и экономики для светлого будущего Африки.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2026-05-10T16:50:38Z</dcterms:created>
  <dcterms:modified xsi:type="dcterms:W3CDTF">2026-05-10T16:50:38Z</dcterms:modified>
</cp:coreProperties>
</file>