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Скитания и гибель Дома в литературе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рушится — и вместе с ним меняется судьба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литературе и истории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Дом — это не только жильё, но и порядок, память, принадлежность. Особенно остро этот образ звучит в эпохи войн, революций и переселений, когда привычный мир человека оказывается под угрозой.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основа человеческого мира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мире он часто становится пространством защиты, где герой усваивает нравственные нормы, язык культуры и представление о своём месте среди людей.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утрачен, герой переживает не только материальную потерю: разрушаются внутренние ориентиры, усиливаются одиночество, растерянность и ощущение исторического разлома.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связывает человека с родом, семейной памятью и обычаями, которые формируют чувство непрерывности жизни и личной ответственности перед прошлым.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как начало скитаний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Скитания начинаются там, где человек насильственно отрывается от привычной жизни: из-за войны, преследования, разорения, распада семьи или общей катастрофы.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этот перелом через дорогу, пепелище, пустой двор, узел или телегу: такие детали сразу обозначают потерю, бесприютность и неизвестность будущего.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утраты Дома в литературных сюжетах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только причина, но и то, как она разрывает привычный уклад жизни и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дом гибнет из-за исторических потрясений; личный выбор героя обычно лишь усиливает уже начавшийся разлом.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сюжетов русской и мировой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4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781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376" y="1845741"/>
            <a:ext cx="658031" cy="5264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674" y="1779938"/>
            <a:ext cx="658030" cy="65803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состояние человека в скитаниях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пути постоянно усиливает внутреннее напряжение: человек не знает, где окажется завтра и сможет ли вообще сохранить близких рядом.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 по прошлому
</a:t>
            </a:r>
            <a:pPr algn="ctr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доме возвращается как боль: в ней соединяются утраченная безопасность, привычные вещи и ощущение времени, которое уже нельзя вернуть.
</a:t>
            </a:r>
            <a:endParaRPr lang="en-US" sz="1276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Скитания проверяют характер: герой учится выдерживать лишения, не теряя достоинства, и продолжает действовать даже в условиях постоянной нестабильности.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особенно заметны поддержка и сочувствие: люди делятся последним, потому что именно общая беда делает помощь не жестом, а необходимостью.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ориентир
</a:t>
            </a:r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доме становится внутренним компасом, который помогает отличать добро от предательства и не утратить уважение к себе и другим.
</a:t>
            </a:r>
            <a:endParaRPr lang="en-US" sz="13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вещи сохраняют память о доме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Ключ, который больше не отпирает дверь
</a:t>
            </a:r>
            <a:pPr algn="ctr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остаётся в кармане, хотя дом уже закрыт или разрушен. Он не открывает замок, но хранит память о порядке, в котором когда-то начинался каждый день. В нём чувствуется не только утрата, но и верность прошлому.
</a:t>
            </a:r>
            <a:endParaRPr lang="en-US" sz="93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из далёкого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Пожелтевший лист складывали и перечитывали много раз, словно старались удержать голос близкого человека. Даже одна строка напоминала о семье, тепле и том времени, когда дорога ещё не стала судьбой.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Чемодан у порога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чемодан или дорожный узел означает жизнь в ожидании ухода. Он стоит у закрытой двери как знак временности, но рядом с ним ещё живёт надежда: когда-нибудь человек сможет вернуться или начать заново.
</a:t>
            </a:r>
            <a:endParaRPr lang="en-US" sz="9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скитаний в русской и мировой литературе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мотив пути связан с судьбой дома, памяти и исторических перемен.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путь либо ведёт к возвращению, либо подчёркивает необратимую утрату прежнего мира.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и мировая литература: сопоставительный обзор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возвращения в литературе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Долгое странствие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герой меняется внутренне, но всё ещё хранит надежду восстановить утраченное. Возвращение кажется возможным, пока память поддерживает образ прежнего дома.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Отъезд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покидает дом не по собственной воле: его выталкивают война, конфликт или историческая буря. Начинается путь, в котором прежняя жизнь постепенно теряет устойчивость.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Возвращение и итог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часто приносит не восстановление, а потрясение: дом разрушен, изменён или недостижим. Так возвращение становится осознанием того, что история необратимо изменила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разрушения семейного мира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единичное событие, а постепенное нарастание потерь.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дома в литературе почти всегда происходит поэтапно: от конфликта и ухода к ослаблению памяти и окончательному исходу.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литературных сюжетов о войне, революции и семейной драме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темы скитаний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Гражданская война разрушили привычный уклад жизни: люди теряли жильё, имущество и связь с близкими, а дорога становилась вынужденной формой существования.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Коллективизация, репрессии и массовые переселения усилили ощущение неустойчивости дома. В литературе это превратилось в образ мира, где безопасность больше не гарантирована.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миллионы людей оказались в эвакуации, на чужбине или в пути. Дом воспринимался уже не как данность, а как утраченная ценность.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зафиксировали этот опыт как историческую травму эпохи, в которой личная судьба неотделима от больших общественных потрясений и разрыва человеческих связей.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как временного дома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вынужденной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человек лишён привычного уклада, но продолжает жить, искать кров и принимать решения. Здесь нет устойчивости, зато есть необходимость двигаться дальше и сохранять себя.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возвращение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дорога в литературе соединяет утрату корней с ожиданием возвращения. В ней слышится и усталость скитальца, и тихая надежда снова увидеть свой дом.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происходит гибель Дома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разрушения домашнего мира в произведениях о войне, революции и семейной драме.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38" y="1903609"/>
            <a:ext cx="399751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1928990"/>
            <a:ext cx="456858" cy="40609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1903609"/>
            <a:ext cx="456858" cy="456858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63477" y="3694309"/>
            <a:ext cx="456858" cy="456858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34983" y="3694309"/>
            <a:ext cx="456858" cy="456858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художественные средства темы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20" name="Text 2"/>
          <p:cNvSpPr txBox="1"/>
          <p:nvPr/>
        </p:nvSpPr>
        <p:spPr>
          <a:xfrm>
            <a:off x="1121051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и руины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передают полное уничтожение прежней жизни. Они создают ощущение конца, после которого от дома остаётся лишь память и след разрушения.
</a:t>
            </a:r>
            <a:endParaRPr lang="en-US" sz="1400" dirty="0"/>
          </a:p>
        </p:txBody>
      </p:sp>
      <p:sp>
        <p:nvSpPr>
          <p:cNvPr id="21" name="Text 3"/>
          <p:cNvSpPr txBox="1"/>
          <p:nvPr/>
        </p:nvSpPr>
        <p:spPr>
          <a:xfrm>
            <a:off x="3968144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и дверь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обозначает границу между своим и чужим, а закрытая дверь — недоступность прежнего мира. Через эти детали особенно ясно ощущается разрыв с домом.
</a:t>
            </a:r>
            <a:endParaRPr lang="en-US" sz="1400" dirty="0"/>
          </a:p>
        </p:txBody>
      </p:sp>
      <p:sp>
        <p:nvSpPr>
          <p:cNvPr id="22" name="Text 4"/>
          <p:cNvSpPr txBox="1"/>
          <p:nvPr/>
        </p:nvSpPr>
        <p:spPr>
          <a:xfrm>
            <a:off x="6839649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ветер, пустота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усиливают чувство одиночества и беззащитности. Они противопоставляются теплу дома и показывают, насколько враждебным становится путь.
</a:t>
            </a:r>
            <a:endParaRPr lang="en-US" sz="1306" dirty="0"/>
          </a:p>
        </p:txBody>
      </p:sp>
      <p:sp>
        <p:nvSpPr>
          <p:cNvPr id="23" name="Text 5"/>
          <p:cNvSpPr txBox="1"/>
          <p:nvPr/>
        </p:nvSpPr>
        <p:spPr>
          <a:xfrm>
            <a:off x="2710844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изгнание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вбирает в себя мотив вынужденного движения, испытания и неопределённости. Она становится не только пространством, но и состоянием человека без опоры.
</a:t>
            </a:r>
            <a:endParaRPr lang="en-US" sz="1340" dirty="0"/>
          </a:p>
        </p:txBody>
      </p:sp>
      <p:sp>
        <p:nvSpPr>
          <p:cNvPr id="24" name="Text 6"/>
          <p:cNvSpPr txBox="1"/>
          <p:nvPr/>
        </p:nvSpPr>
        <p:spPr>
          <a:xfrm>
            <a:off x="5582349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печь, пустая комната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напоминают о живом доме, который уже разрушен или покинут. Они особенно выразительны, потому что соединяют бытовую конкретность с глубокой утратой.
</a:t>
            </a:r>
            <a:endParaRPr lang="en-US" sz="13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и детские судьбы в условиях скитаний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Материнское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в таких произведениях часто остаётся хранительницей последних следов дома. Она ждёт вестей, бережёт детей и старается не дать семье распасться окончательно. В её образе особенно заметны усталость, тревога и тихая стойкость.
</a:t>
            </a:r>
            <a:endParaRPr lang="en-US" sz="1081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без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переживает скитания острее всего: он не понимает причин бедствия, но чувствует голод, холод и страх. Через детский взгляд литература показывает, как быстро рушится привычное чувство безопасности и как рано приходит взросление.
</a:t>
            </a:r>
            <a:endParaRPr lang="en-US" sz="107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Старость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Старики в условиях переселений и эвакуации оказываются наиболее уязвимыми, потому что вместе с жильём теряют привычный уклад и память о прожитой жизни. Их фигуры делают тему скитаний особенно трагичной и исторически ощутимой.
</a:t>
            </a:r>
            <a:endParaRPr lang="en-US" sz="10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человеку и семье выжить в пути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выживание зависит не только от внешних условий, но и от внутренней собранности человека и поддержки близких.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оказываются память, надежда и взаимная помощь: именно они удерживают нравственный порядок, когда материальные опоры исчезают.
</a:t>
            </a:r>
            <a:endParaRPr lang="en-US" sz="1351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русской и мировой литературы о скитаниях; дата не требуется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гибели и надежды в теме скитаний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литературе одни и те же образы могут означать и утрату, и возможность нравственного обновления.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утраты постоянно соседствуют с образами жизни и продолжения, поэтому тема гибели Дома не сводится только к разрушению.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художественных мотивов темы скитаний в литературе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скитаний в литературе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Скитания проверяют человека на верность своим близким, на умение не предать память о прошлом и на готовность отвечать за тех, кто слабее и беззащитнее.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разрушен, особенно ясно видно, что достоинство держится не на вещах, а на совести, любви, взаимной поддержке и умении сохранять человечность.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частная история героя в таких произведениях всегда выходит за пределы личной драмы и становится частью общей памяти народа и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 темы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тема скитаний остаётся близкой многим людям из-за войн, вынужденной миграции и потери жилья. Литература помогает увидеть в этом не абстрактную статистику, а человеческую боль.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тексты по-прежнему рассматривают дом как право на безопасность и достоинство. Его утрата показана как опыт, который меняет характер, память и жизненный выбор.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значимость сохраняют темы идентичности и связи поколений. Человек, потерявший дом, часто ищет не только крышу над головой, но и подтверждение собственной истории.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мотив скитаний не устаревает: он говорит о том, насколько общество готово защитить слабого, сохранить память и не допустить повторения трагедий.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Дома остаётся выбор человека
</a:t>
            </a:r>
            <a:endParaRPr lang="en-US" sz="2933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разрушение дома не уничтожает сразу всё: вместе с утратой приходят память, боль и испытание, но также возможность сохранить верность, совесть и человеческое достоинство.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2026-05-20T01:58:23Z</dcterms:created>
  <dcterms:modified xsi:type="dcterms:W3CDTF">2026-05-20T01:58:23Z</dcterms:modified>
</cp:coreProperties>
</file>