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 многообразие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полна удивительных форм жизни, и каждая имеет свои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классификация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Организмов очень много, поэтому учёные объединяют их по общим признакам. Это помогает легче изучать живой мир, сравнивать виды и использовать точные научные названия без путаницы.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 по описанным видам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организмов и их доля среди известных видов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 доле группы важны для природы: бактерии участвуют в разложении веществ, а растения создают основу питания.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описанных видов заметно преобладают животные, но все группы необходимы для устойчивости экосистем.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признакам различают организмы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делом сравнивают клеточное строение. У бактерий клетка проще, а у растений, животных и грибов строение сложнее и имеет важные отличия.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помогает отличить эукариот от бактерий. Если оформленного ядра нет, организм относят к бактериям; если есть — рассматривают среди эукариот.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обычно сами создают органические вещества, а животные и грибы получают их в готовом виде. Этот признак хорошо помогает при классификации.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чаще активно передвигаются и быстро реагируют на изменения среды. У растений и грибов движение выражено значительно слабее.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тоже важны. Учёные учитывают образование спор, семян, деление клетки и другие особенности, чтобы точнее определить группу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0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определения места организма в системе
</a:t>
            </a:r>
            <a:endParaRPr lang="en-US" sz="2107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сравнении строения, питания и других общих признаков организма.
</a:t>
            </a:r>
            <a:endParaRPr lang="en-US" sz="16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8828"/>
            <a:ext cx="4894200" cy="23247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царств живой природы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заметные отличия между крупными группами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отличаются числом клеток и способом питания, а значит — занимают разные роли в природе.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производители органических веществ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в процессе фотосинтеза. Для этого им нужны свет, вода и углекислый газ, а продуктами становятся вещества, необходимые для роста и питания.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растительных клетках есть хлоропласты и клеточная стенка. Именно хлоропласты помогают улавливать свет и делают возможным образование органических веществ.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 и водные растения создают основу многих пищевых цепей. Без них многим животным и другим организмам не хватало бы пищи и кислорода.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поддерживают круговорот веществ в природе и помогают сохранять устойчивость среды. Поэтому они важны не только сами по себе, но и для всех остальных живых существ.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9691" y="1830853"/>
            <a:ext cx="288844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 потребители готовой пищи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пища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создают органические вещества из воды и углекислого газа, как растения. Они получают питание из уже готовых веществ, находящихся в других организмах.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движение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умеют быстро перемещаться в поисках пищи, укрытия и партнёра. Это помогает им выживать в самых разных условиях среды.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развиты органы чувств, которые помогают замечать свет, звук, запах и прикосновения. Благодаря этому они быстро реагируют на изменения вокруг.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животным относятся насекомые, рыбы, птицы, млекопитающие и многие другие группы. Они очень различаются по размеру, строению тела и образу жизни.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1" y="767025"/>
            <a:ext cx="3596877" cy="35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особое царство живой природы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растения и не 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выделяют в отдельное царство, потому что по строению и питанию они не похожи ни на растения, ни на животных. У них есть собственные признаки.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хлорофилла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грибах отсутствует хлорофилл, поэтому они не могут фотосинтезировать. Питательные вещества грибы получают из готовой органики, часто разлагая остатки растений и животных.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размножаются спорами, которые легко распространяются по воздуху. Такой способ помогает им быстро заселять новые места при подходящих условиях.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грибам относятся шляпочные грибы, плесени и дрожжи. Некоторые из них образуют полезный союз с корнями растений и помогают им лучше получать воду и вещества.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 многоклеточные организмы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часто микроскопические, а многоклеточные могут быть очень крупными и сложными по строению.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клеток определяет уровень сложности организма: одна клетка выполняет всё сама, а много клеток образуют ткани и органы.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 природе и жизни человека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в почве, воде, воздухе и внутри других организмов. Из-за очень маленьких размеров их нельзя увидеть без микроскопа, но они постоянно участвуют в природных процессах.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Везде вокруг нас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бактерии устроена проще, чем клетка растений или животных: у неё нет оформленного ядра. Именно поэтому бактерии выделяют в особую группу и изучают отдельно.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бактерий живёт в кишечнике человека и помогает пищеварению. Другие используются в пищевой промышленности, например при приготовлении йогурта и кефира, где они изменяют свойства молока.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помощники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бактерии безопасны: некоторые вызывают болезни и быстро размножаются в грязной среде или испорченных продуктах. Поэтому важны чистые руки, правильное хранение пищи и аккуратность в быту.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соблюдать гигиену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как особая форма жизни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 имеют клеточного строения, поэтому их нельзя отнести ни к обычным клеткам растений, животных или бактерий. Они проявляют жизненные свойства только внутри клетки хозяина.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Вирусная частица состоит из наследственного материала и защитной оболочки. Такое строение позволяет ей сохраняться вне клетки, но для размножения вирусу обязательно нужна живая клетка.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внутри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Попав в организм, вирус проникает в клетку и использует её ресурсы для создания новых частиц. Без клетки-хозяина вирус не может самостоятельно питаться, расти и размножаться.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заболевания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вызывают грипп, корь, ветряную оспу и другие болезни. Поэтому важно знать способы передачи инфекции и соблюдать меры профилактики, чтобы уменьшить риск заражения.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система классификации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объединение организмов по общим признакам: от крупных групп к виду.
</a:t>
            </a:r>
            <a:endParaRPr lang="en-US" sz="15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какому царству относится человек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школьная схема классификации человека в биологии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 место человека в системе живой природы и помогает увидеть его связь с другими млекопитающими и приматами.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часть царства животных и имеет признаки, общие с другими млекопитающими и приматами.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называют виды научно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вида используют двойное латинское название: сначала пишут род, затем вид. Такой способ помогает точно определить организм и избежать путаницы между разными местными названиями.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названия понятны учёным разных стран, даже если их родные языки различаются. Поэтому один и тот же вид можно безошибочно обсудить в любой научной работе.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названий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названиям относятся Homo sapiens, Canis lupus и Pinus sylvestris. В них сразу видно, к какому роду относится организм, и это облегчает сравнение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основных факторов угроз для биоразнообразия по материалам школьного курса биологии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нуждаются в охране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организмы особенно уязвимы, когда уменьшается площадь мест обитания или нарушаются природные условия. Для их сохранения важны заповедники, охрана территорий и бережное поведение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угрозы снижают численность видов, поэтому охрана природы должна быть направлена и на среду обитания, и на самих животных и растения.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многоярусный дом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рядом растут деревья, кустарники и травы, а под ними живут грибы, насекомые и птицы. Здесь можно увидеть, как разные организмы зависят друг от друга и образуют устойчивое сообщество.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двор: природа рядом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возле школы можно заметить деревья, травы, муравьёв, воробьёв и мхи. Наблюдение за знакомой территорией помогает понять, что биоразнообразие есть не только в лесах и заповедниках.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 водоём: разные соседи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встречаются злаки, бабочки, жуки и мелкие зверьки, а у воды — камыш, лягушки и водные растения. Каждая среда создаёт свои условия, поэтому состав организмов в ней меняется.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встречаем биоразнообразие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при определении организмов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судить по одному признаку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размер или форма могут меняться в зависимости от возраста, сезона или условий жизни. Если опираться только на один признак, легко сделать неверный вывод о принадлежности организма к группе.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обитания не 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где живёт организм, тоже не всегда помогает точно определить его. Один и тот же вид может встречаться в разных местах, а похожие виды — жить в разных условиях.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строение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надёжными признаками являются строение клетки, наличие ядра, клеточной стенки и хлоропластов. Эти особенности показывают, к какому крупному царству относится организм.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питание и 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обязательно смотрят, как организм получает пищу и как размножается. Только сочетание нескольких признаков позволяет сделать точную и научно обоснованную классификацию.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описанию нового организма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Исследовательская последовательность от первой находки до проверки результата научным сообществом.
</a:t>
            </a:r>
            <a:endParaRPr lang="en-US" sz="15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живого — основа изучения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Земли очень разнообразны, но общие признаки позволяют объединять их в понятные группы. Классификация помогает лучше видеть сходство, различие и родство, а значит — глубже понимать живую природу и беречь её.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2026-05-31T20:24:28Z</dcterms:created>
  <dcterms:modified xsi:type="dcterms:W3CDTF">2026-05-31T20:24:28Z</dcterms:modified>
</cp:coreProperties>
</file>