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работает по узнаваемым правилам каждый день.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Закономерности работы мозга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одновременно воспринимает, запоминает, управляет движением и эмоциями. Его работа строится на согласованной деятельности разных областей и изменяющихся связях между нейронами.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работа мозга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сигнала к действию
</a:t>
            </a:r>
            <a:endParaRPr lang="en-US" sz="1957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мозг обрабатывает информацию: от сигнала до ответа.
</a:t>
            </a:r>
            <a:endParaRPr lang="en-US" sz="111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мозг связывает информацию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39525" y="1652450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известным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информация лучше удерживается, когда мозг связывает её с тем, что уже известно. Тогда факт становится частью сети, а не отдельной случайной деталью.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839525" y="2489595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Ассоциации и смысл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Ассоциации помогают объединять признаки в единый смысл. Поэтому дата легче вспоминается вместе с событием, а правило — вместе с задачей или примером.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839538" y="3326729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опор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опор у материала, тем легче к нему вернуться. Один и тот же факт можно привязать к слову, образу, месту или действию.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839525" y="4166383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связях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заучивание списка работает хуже, чем понимание связей между элементами. Мозг запоминает не только отдельные слова, но и отношения между ними.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внимание не бесконечно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38975" y="1651475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отбор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выбирает, на что смотреть и что слушать, потому что одновременно обрабатывать всё с одинаковой точностью невозможно. Это экономит силы и повышает точность.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724630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сигналов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несколько сильных раздражителей, они конкурируют между собой. Шум, уведомления и разговоры снижают качество внимания к основному заданию.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610292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для фокуса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Сосредоточение становится проще, когда убрать лишнее. Тихое место, один экран и понятная цель помогают удержать внимание дольше и с меньшими ошибками.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495966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полезно сначала выключить лишние отвлекающие источники, а потом переходить к работе. Так мозг не тратит ресурсы на постоянное переключение.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мозг достраивает реальность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39525" y="1652450"/>
            <a:ext cx="3237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копия, а вывод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Восприятие строится не как фотография, а как быстрый вывод по неполным признакам. Мозг дополняет картину тем, что считает вероятным и знакомым.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839550" y="2787611"/>
            <a:ext cx="3237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ожидания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ожиданий человек может ошибаться даже при одинаковом стимуле. Иллюзии показывают, что мозг иногда выбирает наиболее вероятную, но неверную интерпретацию.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39538" y="3922783"/>
            <a:ext cx="3237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иллюзию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 одинаковыми линиями наглядно демонстрирует этот принцип: глаза видят один и тот же размер, а мозг воспринимает его по-разному.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память и кодирование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7809" y="166675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запас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Кратковременная память удерживает немного сведений и недолго. Она нужна, чтобы не потерять мысль, номер или инструкцию, пока мы с ними работаем.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126384" y="2417968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склад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Долговременная память хранит знания значительно дольше. Туда попадают правила, факты, навыки и опыт, если материал был понят и повторён.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244325" y="99269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Кодирование смыслом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запоминается то, что имеет смысл. Когда информация связана с примером, задачей или историей, мозгу легче создать устойчивую опору.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654138" y="241572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материала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не только повторения, но и переработка материала. Пересказ своими словами, сравнение и объяснение другому человеку усиливают запоминание.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возникает забывание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38975" y="1651475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знания мешают старым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Забывание часто возникает, когда новые сведения мешают старым. Если правила похожи, мозгу труднее быстро выбрать нужное и не перепутать его.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724630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Старое мешает новому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 и обратная ситуация: старые сведения мешают новым. Это особенно заметно, когда темы похожи по звучанию, написанию или смыслу.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610292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сбивает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Похожая лексика и близкие темы создают путаницу. Поэтому английские слова нередко смешиваются с русскими аналогами, если учить их без разделения.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495966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снизить ошибки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уменьшить путаницу, полезно развести похожие правила и тренировать их в разных заданиях. Тогда мозг меньше ошибается при выборе ответа.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обучение меняет мозг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знакомство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 впервые сталкиваемся с новым навыком, связи между нейронами ещё слабые. Мозгу нужно время, чтобы найти удобный путь ответа.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73864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повторении нужные связи становятся точнее и быстрее. Действие требует меньше усилий, потому что путь уже частично закреплён.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967739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нескольких попыток навык выполняется увереннее и автоматически. Это и есть проявление пластичности: мозг сохраняет полезный маршрут решения.
</a:t>
            </a:r>
            <a:endParaRPr lang="en-US" sz="116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повторение по интервалам помогает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точные данные, а принцип: короткие повторения через паузы дают лучший результат.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Распределённые повторения помогают возвращаться к материалу несколько раз и лучше закреплять его.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принципу распределённой практики, без точных эмпирических данных
</a:t>
            </a:r>
            <a:endParaRPr lang="en-US" sz="66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 закрепление памяти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39525" y="1652450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во сне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сне мозг не просто отдыхает: он укрепляет нужные связи и помогает перенести часть сведений в более прочную память. Поэтому после хорошего сна материал вспоминается увереннее.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839525" y="2489595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недосыпа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спать мало, быстрее устают внимание и скорость реакции. Ошибок становится больше даже в знакомых заданиях, а утром сложнее сосредоточиться и начать работу без раскачки.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839538" y="3326729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на уроке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школьника это особенно заметно на простых примерах: пропущенные знаки, забытые слова, медленный ответ у доски. Мозг как будто знает меньше, хотя дело часто в усталости.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839525" y="4166383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как часть учебы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режим сна помогает учиться стабильнее, потому что мозгу проще закреплять то, что было выучено днем. Отдых становится частью обучения, а не его паузой.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 мотивация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38975" y="1651475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запоминается ярче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помогают мозгу определить, что важно. Яркое, неожиданное или радостное событие удерживается вниманием сильнее, чем нейтральная информация, поэтому и запоминается обычно лучше.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724630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интереса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человеку интересно, мозг охотнее включается в работу. Мотивация делает задачу заметнее, а усилие — более осмысленным, поэтому начинать и продолжать становится легче.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610292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Подкрепление успехом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успех поддерживает желание учиться дальше. Похвала, понятная цель или выполненный шаг дают мозгу сигнал, что старание приносит результат и имеет смысл.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495966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эмоций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полезны, но не всегда одинаково помогают. Сильное волнение может мешать думать спокойно, а умеренный интерес и уверенность, наоборот, делают работу более собранной.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стресс влияет на мозг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56787" y="164296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Сужение внимания
</a:t>
            </a:r>
            <a:pPr algn="l" indent="0" marL="0">
              <a:lnSpc>
                <a:spcPct val="115000"/>
              </a:lnSpc>
              <a:buNone/>
            </a:pPr>
            <a:r>
              <a:rPr lang="en-US" sz="2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усиливает внутреннее напряжение, и мозгу становится труднее удерживать внимание. Вместо спокойной работы появляется ощущение спешки, а детали ускользают быстрее обычного.
</a:t>
            </a:r>
            <a:endParaRPr lang="en-US" sz="799" dirty="0"/>
          </a:p>
        </p:txBody>
      </p:sp>
      <p:sp>
        <p:nvSpPr>
          <p:cNvPr id="12" name="Text 3"/>
          <p:cNvSpPr txBox="1"/>
          <p:nvPr/>
        </p:nvSpPr>
        <p:spPr>
          <a:xfrm>
            <a:off x="972675" y="2347685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Труднее вспомнить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2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стрессе хуже вспоминаются нужные сведения, особенно если задача требует последовательности. Человек может знать ответ, но в нужный момент он словно «прячется».
</a:t>
            </a:r>
            <a:endParaRPr lang="en-US" sz="844" dirty="0"/>
          </a:p>
        </p:txBody>
      </p:sp>
      <p:sp>
        <p:nvSpPr>
          <p:cNvPr id="13" name="Text 4"/>
          <p:cNvSpPr txBox="1"/>
          <p:nvPr/>
        </p:nvSpPr>
        <p:spPr>
          <a:xfrm>
            <a:off x="972663" y="305264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мобилизация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2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умеренный стресс иногда помогает собраться: он подталкивает действовать быстрее и внимательнее. Но такой эффект недолгий и полезен только в пределах разумной нагрузки.
</a:t>
            </a:r>
            <a:endParaRPr lang="en-US" sz="819" dirty="0"/>
          </a:p>
        </p:txBody>
      </p:sp>
      <p:sp>
        <p:nvSpPr>
          <p:cNvPr id="14" name="Text 5"/>
          <p:cNvSpPr txBox="1"/>
          <p:nvPr/>
        </p:nvSpPr>
        <p:spPr>
          <a:xfrm>
            <a:off x="356797" y="3743304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перегрузки
</a:t>
            </a:r>
            <a:pPr algn="l" indent="0" marL="0">
              <a:lnSpc>
                <a:spcPct val="115000"/>
              </a:lnSpc>
              <a:buNone/>
            </a:pPr>
            <a:r>
              <a:rPr lang="en-US" sz="2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Длительный стресс мешает учебе сильнее: мысли скачут, появляется усталость, растет число ошибок. Поэтому важно замечать перегрузку и вовремя делать паузу.
</a:t>
            </a:r>
            <a:endParaRPr lang="en-US" sz="94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формируются привычки
</a:t>
            </a:r>
            <a:endParaRPr lang="en-US" sz="1957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Петля привычки: условие запускает действие, затем следует награда, а повторение делает реакцию все более автоматической.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мозг принимает решения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7809" y="166675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решение удобно, когда ситуация знакомая и времени мало. Мозг опирается на первый узнаваемый признак, поэтому ответ получается мгновенно, но не всегда точно.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126384" y="2417968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оно полезно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мышления полезен в простых случаях: выбрать знакомый маршрут, быстро ответить на легкий вопрос, понять очевидную подсказку. Он экономит силы, но любит спешку.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244325" y="99269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шаг за шагом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задача сложнее, нужен медленный режим. Тогда мозг проверяет условия, сравнивает варианты и не полагается только на первое впечатление или привычный ответ.
</a:t>
            </a:r>
            <a:endParaRPr lang="en-US" sz="1070" dirty="0"/>
          </a:p>
        </p:txBody>
      </p:sp>
      <p:sp>
        <p:nvSpPr>
          <p:cNvPr id="14" name="Text 5"/>
          <p:cNvSpPr txBox="1"/>
          <p:nvPr/>
        </p:nvSpPr>
        <p:spPr>
          <a:xfrm>
            <a:off x="6654138" y="241572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нужна осторожность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учебы медленное мышление особенно важно в задачах с несколькими действиями, доказательствами и объяснениями. Оно помогает заметить ошибку до того, как ответ будет дан.
</a:t>
            </a:r>
            <a:endParaRPr lang="en-US" sz="105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747" y="723075"/>
            <a:ext cx="4217606" cy="4420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56787" y="988525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через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Наблюдая за другими, мозг быстрее замечает удачный способ действия. Это видно, когда ученик смотрит на решение примера, движение в спорте или технику игры на инструменте.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15719" y="2416300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образец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Подражание полезно не само по себе, а когда пример действительно удачный. Тогда человек не изобретает все заново, а берет рабочий прием и приспосабливает его под себя.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00106" y="3824907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совместной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может ускорять обучение: один объяснил, другой подсказал, третий показал удобный способ. Совместная работа особенно полезна, если все внимательно сравнивают решения.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мы учимся у других
</a:t>
            </a:r>
            <a:endParaRPr lang="en-US" sz="22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Индивидуальные различия в обучении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39413" y="1674750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учатся разным темпом: кому-то проще слушать и пересказывать, а кому-то — смотреть схемы, рисовать опоры или сразу пробовать на практике. Это нормальная разница.
</a:t>
            </a:r>
            <a:endParaRPr lang="en-US" sz="1083" dirty="0"/>
          </a:p>
        </p:txBody>
      </p:sp>
      <p:sp>
        <p:nvSpPr>
          <p:cNvPr id="11" name="Text 3"/>
          <p:cNvSpPr txBox="1"/>
          <p:nvPr/>
        </p:nvSpPr>
        <p:spPr>
          <a:xfrm>
            <a:off x="839450" y="2506614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сравнение с одноклассниками не всегда честно показывает прогресс. У одного материал уже закрепился, а другому нужно больше повторений, чтобы добиться того же результата.
</a:t>
            </a:r>
            <a:endParaRPr lang="en-US" sz="1083" dirty="0"/>
          </a:p>
        </p:txBody>
      </p:sp>
      <p:sp>
        <p:nvSpPr>
          <p:cNvPr id="12" name="Text 4"/>
          <p:cNvSpPr txBox="1"/>
          <p:nvPr/>
        </p:nvSpPr>
        <p:spPr>
          <a:xfrm>
            <a:off x="839400" y="3348023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собой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Полезнее сравнивать себя с собой вчерашним. Даже небольшой шаг вперед — лучшее доказательство, что способ подходит и обучение идет в нужном направлении.
</a:t>
            </a:r>
            <a:endParaRPr lang="en-US" sz="1083" dirty="0"/>
          </a:p>
        </p:txBody>
      </p:sp>
      <p:sp>
        <p:nvSpPr>
          <p:cNvPr id="13" name="Text 5"/>
          <p:cNvSpPr txBox="1"/>
          <p:nvPr/>
        </p:nvSpPr>
        <p:spPr>
          <a:xfrm>
            <a:off x="839450" y="4189448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Видимый прогресс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видно собственное продвижение, появляется уверенность и желание продолжать. Поэтому помогают маленькие цели, понятные критерии и регулярная отметка достигнутого.
</a:t>
            </a:r>
            <a:endParaRPr lang="en-US" sz="108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388302"/>
            <a:ext cx="4014300" cy="9091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и что мешает памяти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привычек помогает увидеть, какие условия поддерживают память, а какие мешают ей работать. Это удобно проверять на обычной учебной неделе.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память поддерживают отдых, повторение по времени и осмысленная работа; сильнее всего ей мешают усталость, перегрузка и напряжение.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закономерностей памяти и обучения, рассмотренных в презентации.
</a:t>
            </a:r>
            <a:endParaRPr lang="en-US" sz="66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Мини-квиз по закономерностям мозга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910121" y="1664545"/>
            <a:ext cx="17919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 1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повторение по дням часто лучше одного долгого занятия? Потому что мозг успевает забыть часть материала и снова поработать с ним, а это укрепляет связь в памяти.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3053048" y="2417968"/>
            <a:ext cx="17865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 2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привычку автоматической? Повторяющаяся связка сигнала, действия и награды. Когда она закрепляется, мозг тратит меньше усилий на выбор и начинает выполнять ее почти без раздумий.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466296" y="991693"/>
            <a:ext cx="17895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 3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замечать иллюзии? Они показывают, что восприятие не является точной копией мира. Мозг не только получает сигналы, но и достраивает их по опыту и ожиданиям.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577028" y="3828686"/>
            <a:ext cx="17724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 5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себя после темы? Попробуйте объяснить правило своими словами, вспомнить пример и назвать один способ улучшить запоминание. Если ответ есть — тема усвоена.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579045" y="2404657"/>
            <a:ext cx="17895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 4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мешает вниманию на уроке? Обычно это шум, усталость и попытка делать несколько дел сразу. При такой нагрузке мозгу труднее выбрать главное и не ошибиться.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можно понять и тренировать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работает не хаотично, а по понятным законам: он выбирает важное, связывает новое со знакомым, укрепляет навыки практикой и лучше учится, когда есть сон, спокойствие и осмысленные повторения.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2026-07-26T12:35:47Z</dcterms:created>
  <dcterms:modified xsi:type="dcterms:W3CDTF">2026-07-26T12:35:47Z</dcterms:modified>
</cp:coreProperties>
</file>