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 в глаголах 2-го лица единственного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ь в формах ты пишешь, режешь, молчишь, бережёшь.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без ошибок там, где мягкий знак не слышится, но обязательно сохраняется по норме русского языка.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ошибаться в личных формах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форма глагола, которая связана с обращением к одному человеку: ты пишешь, ты говоришь, ты спешишь. Она отвечает на вопросы что делаешь? и что сделаешь?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ты может не стоять рядом с глаголом, но форма остаётся личной. По окончанию видно, что действие относится именно к собеседнику.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форме важно не значение слова, а его грамматический вид. Поэтому одинаково работают примеры с разными основами: читаешь, рисуешь, молчишь, увидишь.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2-е лицо единственного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словах пишется мягкий знак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настоящего времени 2-го лица единственного числа на конце слова пишется ь: читаешь, рисуешь, слышишь. Это правило действует независимо от того, как слово звучит.
</a:t>
            </a:r>
            <a:endParaRPr lang="en-US" sz="175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будущего времени мягкий знак тоже сохраняется: увидишь, построишь, поможешь. Он показывает личную форму глагола и не зависит от ударения.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ж, ч, ш, щ правило остаётся тем же: пишешь, режешь, плачешь, молчишь. Шипящий согласный не отменяет написание 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 прошедшем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форма 2-го лица не употребляется, поэтому по этому правилу мягкий знак там не проверяют. Орфограмма относится только к настоящему и будущему времени.
</a:t>
            </a:r>
            <a:endParaRPr lang="en-US" sz="17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 части речи и времени — к лицу, числу и окончанию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нужен ли мягкий знак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Пишешь и режешь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хорошо видно, что мягкий знак относится к окончанию, а не к корню. Основа остаётся короткой и твёрдой на вид, а ь помогает узнать форму ты пишешь, ты режешь. На иллюстрации можно выделить окончание и шипящий согласный.
</a:t>
            </a:r>
            <a:endParaRPr lang="en-US" sz="102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Дышишь и слышишь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шипящие стоят в основе слова, но правило не меняется. В личной форме 2-го лица единственного числа мягкий знак сохраняется на конце: дышишь, слышишь. Для рисунка удобно показать, как буква ь завершает слово.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Бережёшь и плачешь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особенно полезны для запоминания, потому что в них слышны разные гласные перед окончанием. Но написание всё равно одинаково подчиняется правилу: бережёшь, плачешь. Визуально можно подчеркнуть связь между основой и личным окончанием.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глаголов с шипящими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мягкий знак в этой орфограмме обязателен даже тогда, когда его не слышно.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правильных формах ь связан с грамматической формой слова, а не с произношением.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правилу написания ь в глаголах 2-го лица единственного числа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ошибочные написания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временах работает правило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в настоящем и будущем времени, когда у глагола есть форма 2-го лица единственного числа: ты читаешь, ты строишь, ты увидишь, ты поможешь.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такой формы нет, поэтому проверять написание ь по этому правилу нельзя. Здесь ориентируются только на личную форму глагола.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тоже не подходит для проверки, потому что это начальная форма. Для орфограммы важны время, лицо и число, а не словарная форма.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собраны основные модели личных окончаний, которые школьник встречает в упражнениях и диктантах.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модели объединяет одно правило: в форме 2-го лица единственного числа мягкий знак пишется на конце.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орфограммы; обобщение для школьного курса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мягкого знака: пишеш, слышиш, плачеш. Она появляется, когда ученик ориентируется только на звучание слова и не проверяет форму глагола.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написание по слуху: бережош вместо бережёшь. В таких словах важно помнить, что шипящий в конце не отменяет букву 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2-е лицо с другими формами: пишу, пишет, пишем. Мягкий знак нужен не во всех личных формах, а только в форме 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каждый раз задавать вопрос к слову и проверять, подходит ли местоимение ты. Тогда написание становится предсказуемым и устойчивым.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тетрадях 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 к слову: что делаешь? или что сделаешь? Если глагол отвечает на него, значит, это форма второго лица единственного числа.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связь с местоимением ты: ты пишешь, ты читаешь, ты бережёшь. Так легче отличить нужную форму от он пишет, она читает, они бережут.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помогает определить форму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глаголов и посмотрим, где находится мягкий знак.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ь входит в личное окончание и не относится к корню. Значит, орфограмма определяется формой слова, а не его произношением.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правилу написания мягкого знака в формах 2-го лица единственного числа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составу и окончанию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не помогают определить ударение, значение слова и произношение.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русской орфографии о личных окончаниях глаголов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один: форма глагола. Если это 2-е лицо единственного числа настоящего или будущего времени, мягкий знак на конце сохраняется.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выбора правильного написания в личной форме глагола.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нужен ли мягкий знак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я пишу показывает глагол без мягкого знака на конце. Это помогает увидеть основу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форме ты пишешь появляется мягкий знак. Именно здесь работает нужная орфограмма.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Он, мы, вы, они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он пишет, мы пишем, вы пишете, они пишут показывает: ь нужен не во всех формах, а только во втором лице единственного числа.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личных форм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встречаются в знакомых школьных словах и помогают быстро узнавать нужную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одно правило: мягкий знак сохраняется в личном окончании второго лица единственного числа.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орфограммы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с мягким знаком на конце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с ь и без 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пишешь — пишу сразу показывает, где нужен мягкий знак. Точно так же слышишь — слышу и идёшь — идём помогают увидеть разницу в окончаниях.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такое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близкие формы одного глагола, орфограмма запоминается быстрее. Ученик видит, что ь появляется только в форме ты и не зависит от звучания.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пропущенную букву и проверьте себя по ответам в соседнем столбце.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словах мягкий знак сохраняется независимо от основы и гласной в окончании. Это подтверждает, что решает именно грамматическая форма.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 правилу написания мягкого знака в форме 2-го лица единственного числа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готовыми ответами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73977"/>
            <a:ext cx="435968" cy="3875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49759"/>
            <a:ext cx="435964" cy="43596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73977"/>
            <a:ext cx="435968" cy="3875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 одном выводе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сохраняется и после ж, ч, ш, щ: плачешь, бережёшь, несёшь. Шипящий звук не отменяет написание ь, а только делает орфограмму особенно заметной.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пишется в глаголах второго лица единственного числа, когда форма относится к настоящему или будущему времени. Это видно в словах пишешь и слышишь.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быстро определять форму глагола помогает писать без ошибок в диктантах, упражнениях и собственных текстах. Это одна из самых полезных орфограмм для школьника.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Орфограмма, которую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стоит в форме ты и относится к настоящему или будущему времени, на конце пишется мягкий знак: пишешь, дышишь, плачешь, несёшь, бережёшь. Это простой и надёжный ориентир.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2026-05-22T06:55:29Z</dcterms:created>
  <dcterms:modified xsi:type="dcterms:W3CDTF">2026-05-22T06:55:29Z</dcterms:modified>
</cp:coreProperties>
</file>