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биологической эволюции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эволюция объясняет, как меняются популяции и возникают новые виды, формируя разнообразие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об эволюции важен для естествознания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считалось, что виды неизменны. Идеи К. Линнея, Ламарка, Дарвина и Уоллеса задали научный способ отвечать на вопрос о происхождении видов. Сегодня эволюцию проверяют генетикой, палеонтологией, сравнительной анатомией и молекулярной биологией.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биологическая эволюция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эволюция — это изменение наследственных признаков популяций в ряду поколений. Отдельная особь не «эволюционирует», её роль — только в передаче наследственных вариантов потомкам.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Единицей эволюции выступает популяция: именно в ней меняются частоты наследственных признаков. Поэтому эволюцию удобнее изучать через изменения состава популяции со временем.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итогам относят накопление приспособлений, расхождение родственных линий, возникновение новых видов и исчезновение форм, которые хуже соответствуют условиям среды.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 материал эволюции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 тем самым расширяют наследственную «копилку» признаков. Даже редкие изменения могут стать важными, если оказываются полезными в конкретной среде и передаются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появляется при половом размножении: рекомбинация «перетасовывает» генетический материал. В результате потомки получают новые сочетания аллелей, которых не было у родителей.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между популяциями переносит аллели и изменяет их частоты, если происходит обмен особями. Это может ослаблять различия, а при ограниченном обмене — наоборот, усиливать расхождение.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момент: одни факторы создают разнообразие, другие изменяют его состав в популяциях, третьи «разделяют» группы и закрепляют различия.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изолированы, отбор и случайность действуют на них по-разному; разнообразие, созданное мутациями и рекомбинацией, затем направляется отбором.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(без количественных оценок); логическое разделение факторов по школьному курсу естествознания.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главный направляющий фактор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в популяции особей с признаками, повышающими выживание и вероятность оставить потомство в конкретных условиях среды. Так условия «выбирают» наиболее подходящие варианты.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не непосредственно на гены, а на фенотип — наблюдаемые свойства организма. Однако поскольку фенотип связан с наследственностью, меняются частоты аллелей в популяции.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уменьшает долю крайних вариантов признака и поддерживает «средний» уровень, когда условия остаются относительно постоянными. Движущий отбор смещает признак, если условия среды меняются.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благоприятствует двум крайним вариантам, что может усиливать внутрипопуляционные различия. В такой ситуации повышаются шансы дальнейшего расхождения групп.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наследственной изменчивости к новому виду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процессов в видообразовании: от различий до прекращения свободного скрещивания.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эволюции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«Лестница» ископаемых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позволяют увидеть последовательность смены форм жизни в разных геологических слоях. Это помогает проследить постепенные изменения и понять, как одни группы уступали место другим в ходе длительной истории Земли.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как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формы, сочетающие признаки разных крупных групп, служат наглядными «мостиками» в палеонтологической летописи. Такие находки показывают, что эволюционные переходы не обязательно выглядели как мгновенные скачки.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находок: как это 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и стратиграфия дают возможность определить возраст находок и соотнести их с конкретным временем. Благодаря этому палеонтология не только описывает формы, но и выстраивает историю жизни в хронологическом порядке.
</a:t>
            </a:r>
            <a:endParaRPr lang="en-US" sz="81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 эмбриология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общее происхождение, но могут быть приспособлены к разным задачам. Разные функции не отменяют сходство «плана» строения.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 рассматривают как следы исторического развития. Они помогают увидеть, что развитие организмов может сохранять «неиспользуемые» компоненты прошлых этапов.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возникают независимо и связаны прежде всего с одинаковой функцией. Важно: сходство может быть следствием приспособления, а не общего происхождения.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эмбрионов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раннего развития зародышей позвоночных указывает на общность плана строения. На ранних стадиях различия ещё не успевают полностью проявиться.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9472" y="1407600"/>
            <a:ext cx="3526156" cy="232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сопоставляет области науки, изучаемые явления, примеры доказательств и то, как они поддерживают идею происхождения видов от общих предков.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дают согласующиеся результаты: от палеонтологии и строения до молекулярных данных и географии — все они поддерживают происхождение организмов от общих предков.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макроэволюция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— это изменение наследственных характеристик популяций внутри вида. В центре внимания оказываются сдвиги частот аллелей: они возникают благодаря наследственной изменчивости, отбору, дрейфу и миграциям.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описывает более масштабные преобразования надвидового уровня: формирование родов, семейств, отрядов и классов. Речь идет о длительных исторических изменениях, которые опираются на те же механизмы.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Резкой границы между уровнями нет. Макроэволюция складывается из множества микросдвигов, поэтому эволюционные результаты становятся заметны лишь при больших промежутках времени и накоплении различий.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чаще уменьшает крайние отклонения признака, тогда как движущий смещает «среднее» при смене условий. Разрывающий благоприятствует нескольким крайним вариантам.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отбора показывают, что эволюция — не единый сценарий: направление изменений зависит от того, где в среде повышается выживаемость и успешность 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естествознания (теоретическая классификация форм отбора).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адаптации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проявляется в маскировке, защитной окраске, мимикрии, сезонной смене окраски и особенностях строения органов. Например, рыбы и растения используют формы, помогающие выживать и оставлять потомство.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адаптации всегда относительны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«решения» работают не навсегда: адаптации относительны. Если меняются климат, питание или конкуренция, признак, ранее повышавший выживаемость, может стать недостатком.
</a:t>
            </a:r>
            <a:endParaRPr lang="en-US" sz="11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видообразования: от изоляции к новому виду
</a:t>
            </a:r>
            <a:endParaRPr lang="en-US" sz="2682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аллопатрического и симпатрического видообразования; для растений отдельно упоминается полиплоидия.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бывает географической, экологической, поведенческой и генетической. В малых популяциях дрейф генов может случайно закреплять редкие аллели и снижать разнообразие генофонда.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классификация типов изоляции и основы генетико-популяционного подхода (обобщение без привязки к конкретной выборке).
</a:t>
            </a:r>
            <a:endParaRPr lang="en-US" sz="673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изоляция действует, варианты генов получают меньше шансов смешиваться между популяциями.
</a:t>
            </a:r>
            <a:endParaRPr lang="en-US" sz="21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движущих сил эволюции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связаны «цепочкой»: изменчивость создаёт материал, отбор задаёт направленность, а изоляция удерживает различия, препятствуя их сглаживанию.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 зависимость процессов: при отсутствии ключевого звена результат эволюции становится менее устойчивым или не формируется.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синтетической теории эволюции (XX век), представленных в школьных курсах.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синтетическая теория эволюции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объединяет дарвинизм с менделевской генетикой: эволюционные изменения объясняются наследственными вариациями. Их источники связаны с мутациями и рекомбинацией, создающими различия между особями.
</a:t>
            </a:r>
            <a:endParaRPr lang="en-US" sz="72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обновление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перемешивает генетический материал. Это даёт новые комбинации аллелей и поддерживает изменчивость, необходимую для того, чтобы отбор мог «выбирать» наиболее подходящие варианты.
</a:t>
            </a:r>
            <a:endParaRPr lang="en-US" sz="717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работает по итогам взаимодействия организма со средой. Он изменяет доли наследственных вариантов в популяции, поскольку признаки, улучшающие выживание и размножение, получают преимущество.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 случайность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популяциях частоты аллелей могут меняться случайно. Дрейф генов не всегда «улучшает» признак, но изменяет состав генофонда и со временем может усиливать расхождение групп.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условие дивергенции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обмен генами между популяциями. Благодаря этому различия, возникающие под действием отбора и дрейфа, закрепляются и нарастают, повышая вероятность репродуктивной несовместимости.
</a:t>
            </a:r>
            <a:endParaRPr lang="en-US" sz="7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как часть общей истории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отряду приматов и имеет общих предков с другими человекообразными обезьянами. Это связывает историю нашего вида с более широкой картиной эволюции позвоночных.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признаки сформировались не «сразу», а в ходе длительного процесса: прямохождение, развитие кисти, рост объёма мозга. Одновременно усложнялись коммуникация, речь и умение изготавливать и использовать орудия.
</a:t>
            </a:r>
            <a:endParaRPr lang="en-US" sz="1034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Сильную роль сыграли социальное поведение и труд. Они закреплялись культурно и биологически, создавая устойчивое взаимодействие групп и позволяя человеку стать биосоциальным видом.
</a:t>
            </a:r>
            <a:endParaRPr lang="en-US" sz="10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528" y="2360725"/>
            <a:ext cx="2873544" cy="211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даны с краткими формулировками и простыми примерами, чтобы связать определения с задачами школьного уровня.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образуют единую логическую цепочку: от популяций и изоляции через наследуемые признаки — к адаптациям и, при накоплении различий, к видообразованию.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естествознания (обобщение школьного курса).
</a:t>
            </a:r>
            <a:endParaRPr lang="en-US" sz="8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ключ к пониманию живой природы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эволюция объясняет происхождение разнообразия живых организмов, их приспособленность к среде и родственные связи между видами. Её механизмы действуют на уровне генов, популяций и истории жизни. 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2026-05-12T09:20:01Z</dcterms:created>
  <dcterms:modified xsi:type="dcterms:W3CDTF">2026-05-12T09:20:01Z</dcterms:modified>
</cp:coreProperties>
</file>