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7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обзор: опорно-двигательная система человека
</a:t>
            </a:r>
            <a:endParaRPr lang="en-US" sz="3307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суставы и мышцы работают вместе, обеспечивая движение и поддержку тела.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биологические основы опорно-двигательной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Опорно-двигательную систему впервые отметили у древних позвоночных 400 миллионов лет назад. Эволюция человека сформировала уникальные черты: прямохождение и сложные движения, отличающие нас от других животных.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скелета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подростка состоит примерно из 206 костей и делится на три области: череп, туловище и конечности. Это разделение отражает разнообразие нагрузки и назначения каждой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скелета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мозг, туловище — внутренние органы, а конечности обеспечивают подвижность и взаимодействие с окружающим миром.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частей скелета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и их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например бедренная и плечевая, играют роль рычагов, помогая совершать сильные и точные движения.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включая лобную и лопатку, служат защитой для важных внутренних органов, создавая прочный щит.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такие как запястье и таранная кость, обеспечивают гибкость и устойчивость при поддержании равновесия.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костей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слои костей обеспечивают прочность и функциональность. Основные компоненты составляют минералы и органические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— динамичный орган, который обновляется и сочетает в себе твердость и эластичность, что необходимо для поддержки и защиты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суставов и их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состоит из неподвижных швов, которые обеспечивают надежную защиту мозга и сохраняют форму головы, не допуская излишних движений.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суставы — основа черепа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Локтевой и коленный суставы обеспечивают широкую амплитуду движений, необходимую для бега, прыжков и повседневной активности.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 для активных действий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позволяют позвоночнику сгибаться и вращаться, обеспечивая амортизацию и гибкость тела при движениях.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суставы в позвоночнике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мышц человека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обеспечивают произвольные движения тела, работая с костями через сухожилия для выполнения различных задач.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управляют непроизвольными движениями внутренних органов, включая пищеварительную систему и кровеносные сосуды.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непрерывно, обеспечивая насосную функцию сердца и поддерживая кровообращение.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содержат миофибриллы, отвечающие за сокращение и расслабление, что позволяет изменять форму тела и выполнять движения.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мышц человеческого тела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головы обеспечивают мимику и жевание, важные для общения и питания. Туловище содержит крупные мышцы спины и живота, поддерживающие осанку и стабилизацию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головы и туловища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 включают двуглавую и трёхглавую мышцы плеча для захвата и манипуляций. Нижние конечности содержат четырёхглавую и икроножную мышцы для ходьбы и бега.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конечностей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соотношение костей и мышц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мышечная масса составляет значительную часть тела, обеспечивая силу и выносливость для роста и активности.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крупнейшая по массе ткань после воды, их развитие критично для здоровья и подвижности.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анатомии подростков,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костей, мышц и суставов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посредством сухожилий. Их сокращение приводит к движению костей в суставах, обеспечивая выполнение различных физических действий.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сгибании локтя бицепс сокращается, подтягивая предплечье, в то время как трицепс расслабляется, что позволяет плавное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сухожилий и связок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— это плотные соединительные ткани, которые скрепляют кости между собой, обеспечивая стабильность и правильное положение суставов во время различных движений.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предотвращают травмы, такие как вывихи и растяжения, поддерживают устойчивость суставов и способствуют равновесию при движении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 костями, передают усилие сокращающихся мышц на скелет и обладают высокой прочностью с небольшой эластичностью.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процесса движения конечности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головного мозга к сокращению мышц и движению конечности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витамина D для костей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основным элементом, придающим костям прочность и жесткость, формируя минеральную основу скелета.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и витамина D вызывает рахит у детей, нарушая нормальный рост и делая кости более хрупкими и подверженными переломам.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необходим для эффективного усвоения кальция из пищи и обеспечивает его поступление в костную ткань.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травмы опорно-двигательной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травмами у восьмиклассников являются переломы рук и ног, возникающие из-за падений и спортивных нагрузок. Рентгеновские снимки помогают точно диагностировать повреждение и назначить лечение.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у подростков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суставов, особенно голеностопа, и ушибы коленей и локтей возникают при неловких движениях. Важно вовремя обратиться к врачу, чтобы избежать осложнений и быстро восстановиться.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и ушибы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29520"/>
            <a:ext cx="4335300" cy="19572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скелета ребёнка и взрослого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костей, особенности роста и гибкости различаются между детьми и взрослыми. Это влияет на риск травм и особенности развития опорно-двигательной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больше костей и выше гибкость, что обеспечивает рост, но увеличивает риск искривлений и травм; взрослые кости прочнее и менее гибки.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педиатра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опорно-двигательную систему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укреплению костей, увеличивая их плотность и снижая вероятность переломов.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мышц улучшает поддержание правильной осанки и стабилизацию суставов, снижая риск травм.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виды спорта, такие как плавание, бег и футбол, которые развивают разные группы мышц и улучшают выносливость.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активности приводит к ослаблению мышц, плохой осанке и повышает риск ожирения и заболеваний опорно-двигательного аппарата.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осанкой в подростковом возрасте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осанки у восьмиклассников — сколиоз, сутулость и кифоз, которые связаны с непривычным положением тела и длительным сидением.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нарушений являются длительное сидение за партой, ношение тяжёлых рюкзаков и недостаток физической активности, что требует особого внимания и профилактики.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в спорте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требует слаженной работы костей, мышц и суставов для выполнения точных и мощных движений без травм.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часто возникают из-за неправильной техники или перегрузок, поэтому важны тренировки на гибкость и выносливость.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видах спорта активируются различные мышечные группы, например, в беге — ноги и спина, в баскетболе — руки и координация всего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поддержанию здоровья опорно-двигательной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заниматься гимнастикой, плаванием и прогулками, что укрепляет кости и мышцы и поддерживает их здоровье.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наколенников и налокотников помогает предотвратить травмы суставов при интенсивных тренировках и играх.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суставов при занятиях спортом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крепких костей важно сбалансированное питание с достаточным количеством кальция и витамина D, содержащихся в молоке, рыбе и овощах.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опорно-двигательной системы для развития подростка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основа физического развития, здоровья и активности подростка; забота о ней с детства обеспечивает правильную осанку, движение и качество жизни в будущем.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2026-05-08T23:18:33Z</dcterms:created>
  <dcterms:modified xsi:type="dcterms:W3CDTF">2026-05-08T23:18:33Z</dcterms:modified>
</cp:coreProperties>
</file>