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Жана Батиста Ламарка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попытка объяснить эволюцию живых организмов естественными причинами.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времена Ламарка многие учёные считали виды неизменными. Но геология, палеонтология и систематика всё яснее показывали: живой мир имеет историю и меняется очень медленно.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идеи Ламарка появились именно тогда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учёный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Батист Ламарк был естествоиспытателем, ботаником и зоологом. Он внимательно изучал растения и животных, стараясь понять, почему виды так разнообразны и как они связаны между собой.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«беспозвоночные»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1802 году Ламарк начал использовать слово «беспозвоночные» для большой группы животных без внутреннего костного скелета. Это помогло упорядочить знания о животных и сделать их изучение точнее.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«Философия зоологии»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1809 году Ламарк издал свой главный труд, где изложил взгляды на изменение видов. В книге он попытался объяснить, как живые организмы приспосабливаются к среде и передают изменения потомкам.
</a:t>
            </a:r>
            <a:endParaRPr lang="en-US" sz="1302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развития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одним из первых предложил целостную картину постепенного развития живого мира. Его работа стала важным шагом к тому, чтобы биология изучала не только строение, но и изменение организмов во времени.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 Жане Батисте Ламарке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763" y="2535418"/>
            <a:ext cx="2601643" cy="2002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как центр научных наблюдений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собирает знания о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32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XIX века Париж был главным научным центром Франции. Особенно важную роль играл Национальный музей естественной истории, где ученые сравнивали множество растений и животных из разных стран. Такие коллекции помогали замечать сходство и различия между организмами.
</a:t>
            </a:r>
            <a:endParaRPr lang="en-US" sz="897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 из дальних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33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Экспедиции, торговля и путешествия приносили в музеи новые образцы живой природы. Учёные видели животных, которых раньше знали только по описаниям, и могли изучать их строение напрямую. Это расширяло представления о богатстве и изменчивости живого мира.
</a:t>
            </a:r>
            <a:endParaRPr lang="en-US" sz="947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меняют взгляды
</a:t>
            </a:r>
            <a:pPr algn="l" indent="0" marL="0">
              <a:lnSpc>
                <a:spcPct val="100000"/>
              </a:lnSpc>
              <a:buNone/>
            </a:pPr>
            <a:r>
              <a:rPr lang="en-US" sz="32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сельского хозяйства тоже влияло на науку: люди лучше замечали, как условия среды отражаются на растениях и животных. На таком фоне идеи об изменяемости видов становились всё более обсуждаемыми и казались не фантазией, а серьёзным научным вопросом.
</a:t>
            </a:r>
            <a:endParaRPr lang="en-US" sz="89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теории Ламарка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108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влияет на 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растения приспосабливаются к окружающей среде. Новые условия заставляют организм по-новому использовать органы, а это, по Ламарку, приводит к их изменению.
</a:t>
            </a:r>
            <a:endParaRPr lang="en-US" sz="978" dirty="0"/>
          </a:p>
        </p:txBody>
      </p:sp>
      <p:sp>
        <p:nvSpPr>
          <p:cNvPr id="12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изменяются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утверждал, что виды не остаются полностью неизменными. Со временем они могут постепенно превращаться в другие формы, если меняются условия жизни и способы существования.
</a:t>
            </a:r>
            <a:endParaRPr lang="en-US" sz="983" dirty="0"/>
          </a:p>
        </p:txBody>
      </p:sp>
      <p:sp>
        <p:nvSpPr>
          <p:cNvPr id="13" name="Text 4"/>
          <p:cNvSpPr txBox="1"/>
          <p:nvPr/>
        </p:nvSpPr>
        <p:spPr>
          <a:xfrm>
            <a:off x="3510856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идёт к усложнению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представлял развитие природы как постепенное движение от простого к более сложному. Он считал этот процесс направленным, а не случайным, и видел в нём общий закон природы.
</a:t>
            </a:r>
            <a:endParaRPr lang="en-US" sz="995" dirty="0"/>
          </a:p>
        </p:txBody>
      </p:sp>
      <p:sp>
        <p:nvSpPr>
          <p:cNvPr id="14" name="Text 5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передаются потомкам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 появился у особи в течение жизни, он, по мнению Ламарка, мог перейти к её потомкам. Так накопление мелких изменений объясняло возникновение новых форм.
</a:t>
            </a:r>
            <a:endParaRPr lang="en-US" sz="102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Как, по Ламарку, возникают изменения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причин и следствий в представлениях Ламарка о приспособлении и наследовании.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упражнения и неупражнения органов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орган постоянно задействован, Ламарк считал, что он становится сильнее и лучше приспосабливается к своей работе. Так организм словно «тренирует» нужную часть тела.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условиями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показывал, что строение организма зависит от среды, в которой он живёт. Для своего времени это было важным шагом к пониманию приспособленности живых существ.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орган почти не работает, он, по этой идее, постепенно слабеет и уменьшается. Это связывало изменения тела с образом жизни животного или растения.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Шея, которая тянется к веткам
</a:t>
            </a:r>
            <a:pPr algn="l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объяснял длинную шею жирафа тем, что его предки постоянно доставали листья с высоких деревьев. Из-за частого вытягивания шея, по его мнению, постепенно становилась длиннее. Затем это изменение передавалось потомкам.
</a:t>
            </a:r>
            <a:endParaRPr lang="en-US" sz="1311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известный образ ламаркизма
</a:t>
            </a:r>
            <a:pPr algn="l" indent="0" marL="0">
              <a:lnSpc>
                <a:spcPct val="100000"/>
              </a:lnSpc>
              <a:buNone/>
            </a:pPr>
            <a:r>
              <a:rPr lang="en-US" sz="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легко запоминается, поэтому его часто приводят в учебниках и рассказах об истории науки. Хотя современная биология не подтверждает такое объяснение, именно жираф сделал идеи Ламарка особенно узнаваемыми.
</a:t>
            </a:r>
            <a:endParaRPr lang="en-US" sz="1348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жирафа в теории Ламарка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оба учёных искали объяснение изменениям живого мира, но предлагали разные причины и разные механизмы.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Ламарка изменения связаны с приобретёнными признаками, у Дарвина — с наследственной изменчивостью и отбором.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идей Ламарка и Дарвина по материалам школьного курса биологии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идей Ламарка и Дарвина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 теории Ламарка было важное наблюдение о изменчивости живого, но механизм наследования оказался неверным.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Ламарка важна как шаг к эволюционной биологии, но не объясняет наследование так, как это делает современная наука.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биологии; школьный курс эволюционного учения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слабые стороны теории Ламарка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первых научных теорий эволюции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Ж.-Б. Ламарк, «Философия зоологии», 1809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впервые объясняла разнообразие живого естественными причинами и сделала изменение видов предметом научного обсуждения.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представлял жизнь как непрерывный ряд организмов, где самые простые формы находятся в основании, а более сложные — выше по ступеням развития.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стремление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полагал, что живым существам свойственно внутреннее движение к усложнению, а среда лишь помогает этому процессу идти в определённом направлении.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не подтверждает такую «лестницу», но для своего времени эта схема помогала упорядочить представления об эволюции и её закономерностях.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постепенного усложнения живой природы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показывают, как идеи Ламарка развивались на фоне быстрого роста биологии в Европе.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научные вехи приходятся на начало XIX века, а работа Дарвина завершила переход к более точному объяснению эволюции.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биологии: 1744, 1802, 1809, 1829, 1859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 в жизни Ламарка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129" y="2034466"/>
            <a:ext cx="397608" cy="4544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0412" y="2034466"/>
            <a:ext cx="397608" cy="4544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4293" y="2034466"/>
            <a:ext cx="454410" cy="4544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0300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Неизвестная генетика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времена Ламарка ещё не было знаний о генах и ДНК, поэтому учёные не понимали, как именно признаки передаются от родителей к потомкам.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2581" y="2615542"/>
            <a:ext cx="2436217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экспериментов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Проверенных опытов о наследовании было очень мало, а значит, важные выводы приходилось делать по наблюдениям, которые не могли надёжно доказать механизм передачи признаков.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4864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верно заметил, что организмы меняются, но ошибочно объяснил это передачей приобретённых изменений, а не наследственными различиями и отбором.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Ламарк ошибался в объяснении наследственности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631" y="2755985"/>
            <a:ext cx="528674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истории биологии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которые связывают с ламаркизмом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 логику теории Ламарка, но не подтверждают её как научное объяснение наследственности.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строятся на связи «привычка → изменение органа», но современная биология объясняет такие признаки иначе.
</a:t>
            </a:r>
            <a:endParaRPr lang="en-US" sz="13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89" y="2950171"/>
            <a:ext cx="7802561" cy="16763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идей Ламарка на развитие биологии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как тема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помог вывести разговор об эволюции из области общих рассуждений и сделал изменение видов самостоятельным предметом биологического изучения.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590342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новым теориям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ошибаясь в деталях, Ламарк создал почву для дальнейших споров о происхождении видов, которые позже получили более точное объяснение у Дарвина.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966279" y="1670588"/>
            <a:ext cx="2118406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работы усилили интерес к тому, как условия жизни связаны со строением организма, его приспособлениями и образом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современная наука оценивает теорию Ламарка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что подтверждается наблюдениями, а что не поддерживается современной биологией.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45121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в науке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«ламаркизм» закрепилось как название взгляда, согласно которому приобретённые признаки могут переходить к потомкам, и стало часто встречаться в учебной литературе.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4690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учебниках ламаркизм обычно приводят как раннюю попытку объяснить эволюцию простыми и понятными причинами, когда ещё не были известны механизмы наследования.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51643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об ошибке и поиске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напоминает, что наука развивается через проверку идей: даже неверное объяснение может помочь лучше понять, какие вопросы нужно исследовать дальше.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Ламаркизм в научном языке и культуре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правильно заметил изменчивость живого и роль среды, но неверно объяснил наследование и направленность изменений.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сторона теории — наблюдение за приспособлениями; слабая — неправильный механизм их передачи потомкам.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идей Ламарка и современной биологии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 теории Ламарка оказалось верным и неверным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Ламарка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первым показал, что живые организмы меняются и что эти изменения можно объяснять природными причинами. Его теория была неполной, но именно она открыла дорогу современной эволюционной биологии.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2026-06-01T12:00:16Z</dcterms:created>
  <dcterms:modified xsi:type="dcterms:W3CDTF">2026-06-01T12:00:16Z</dcterms:modified>
</cp:coreProperties>
</file>