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сравнительно-анатомические и эмбриологические доказательства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доказательства эволюции через структуру органов и развитие эмбрионов.
</a:t>
            </a:r>
            <a:endParaRPr lang="en-US" sz="261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Эволюция и источники доказательств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происхождение разнообразия видов. Сравнительная анатомия и эмбриология раскрывают общие признаки и родство организмов, подтверждая эволюционные связи на основе исторических и современных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органы: ключ к пониманию эволюции
</a:t>
            </a:r>
            <a:endParaRPr lang="en-US" sz="2497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гомологичных органов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одинаковую внутреннюю структуру, но различаются по функциям у разных видов. Пример — рука человека служит для захвата, а плавник кита — для плавания, подтверждая общее происхождение.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пути гомологичных органов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различные условия, гомологи сохраняют базовый план строения. Это свидетельствует о дивергенции от общего предка и адаптации к новым средам обитания.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в животном мире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демонстрируют гомологичные передние конечности: крыло птицы и рука человека отличаются функцией, но имеют сходный костный каркас, отражая эволюционную 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органы: примеры и эволюция
</a:t>
            </a:r>
            <a:endParaRPr lang="en-US" sz="304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выполняют одинаковую функцию, но имеют разное строение и происхождение. Крылья бабочки состоят из хитиновых пластин, а у птицы — из костей и перьев.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плавники акулы, построенные из хрящей, и дельфина с костной основой. Аналогии образуются вследствие сходных условий и конвергентной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27099"/>
            <a:ext cx="4133400" cy="16112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гомологичных конечностей разных млекопитающих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костных элементов передних конечностей четырёх млекопитающих с учётом функций и адаптаций.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костей сохраняется, функции адаптируются под условия среды и образ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млекопитающих, учебные материалы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333" y="1648750"/>
            <a:ext cx="3363534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структурные отличия и сходства крыльев позвоночных и беспозвоночных.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позвоночных и беспозвоночных служат для полёта, но имеют разное происхождение и структуру.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крыльев, эволюционная биология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сравнение крыльев: позвоночные и беспозвоночные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Гомологичность внутренних органов у млекопитающих
</a:t>
            </a:r>
            <a:endParaRPr lang="en-US" sz="237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общий орган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человека, кошки и кита обеспечивает эффективное насыщение крови кислородом. Это отражает общее эволюционное наследие и адаптации к разным условиям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дыхательная система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млекопитающих имеют сходное строение с развитием альвеол, что обеспечивает обмен газов. Несмотря на разный образ жизни, основные функции сохраняются.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выделение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почки у человека, кошки и кита имеют сходный план строения, что свидетельствует о наследовании ключевых физиологических систем от общего предка.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растений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видоизменяется в колючки у кактусов, выполняя защитную функцию. Это адаптация к засушливой среде и отражение эволюционных механизмов морфологической пластичности.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капусты лист образует кочан для запасания питательных веществ. В горохе лист трансформируется в усики, обеспечивающие опору для роста, демонстрируя разнообразие функций одного органа.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Рудименты: примеры и роль в эволюции
</a:t>
            </a:r>
            <a:endParaRPr lang="en-US" sz="323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— это остаточные органы, утратившие функцию, но сохраняющиеся в организме. Например, тазовый пояс китообразных напоминает о наземных предках, сохраняясь в изменённом виде.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крота сильно редуцированы из-за жизни под землёй, а наличие зубов у эмбрионов китов подтверждает общее происхождение и эволюционную трансформацию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 как пережитки эволюции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рудиментов для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рудиментарных органов в организме указывает на историческую преемственность, подтверждая теорию эволюции и отсутствие жесткого отбора против их наличия.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происхождение рудиментов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эмбрионального развития рудименты закладываются и частично формируются, но затем их рост останавливается, что демонстрирует наследование предковых признаков.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формы: вклад в понимание эволюции
</a:t>
            </a:r>
            <a:endParaRPr lang="en-US" sz="258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птица с признаками рептилий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сочетает характеристики пернатой птицы и рептилии: он обладал перьями, но сохранял зубы и когти, что доказывает переход от рептилий к птицам. Это убедительное доказательство постепенной эволюционной трансформации.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Тикаалик — звено между рыбами и наземными позвоночными
</a:t>
            </a:r>
            <a:endParaRPr lang="en-US" sz="1168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Тикаалик имел плавники с зачатками конечностей и развитые суставы, что свидетельствует о переходе от водного образа жизни к наземному. Такая морфология демонстрирует эволюционный этап освоения суши позвоночными.
</a:t>
            </a:r>
            <a:endParaRPr lang="en-US" sz="1196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— первый амфибийный пионер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сочетала признаки рыб и амфибий, включая развитые конечности и дыхательную систему. Это доказывает постепенный переход от водных форм к наземным животным путём изменения морфологических черт.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этапы эмбрионального развития позвоночных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эмбрионы позвоночных, таких как рыбы, амфибии и млекопитающие, имеют общие морфологические структуры: жаберные дуги, хвост и зачаток позвоночника. Эти сходства подчеркивают их общее происхождение.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эмбрионов в стадии нейрулы подтверждается микроскопическими исследованиями, показывающими идентичное расположение тканей и формирование органов. Различия становятся заметны лишь на более поздних этапах развития.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Бэра: этапы эмбрионального сходства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постепенного дифференцирования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эмбрионы начинают приобретать отличительные черты своего вида, что отражает развитие и специализацию органов и 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закона в филогенетике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Бэра используется для установления эволюционных связей между различными классами позвоночных на основании эмбриологических данных.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 год — формулировка закона Карлом Бэром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Бэр обнаружил, что на ранних стадиях эмбрионального развития позвоночных организмы выглядят почти одинаково, что свидетельствует о их общем происхождении.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 Геккеля-Мюллера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(онтогенез) отражает схематичные этапы эволюционной истории (филогенеза) вида, а не точное повторение всех деталей предков.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жаберных дуг у эмбрионов млекопитающих иллюстрирует эволюционное наследие, сохраняющееся в ранних стадиях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морфологии и молекул подтверждают, что биогенетический закон помогает понять связи между развитием и эволюцией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параллели эмбрионального развития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Hox-гены играют ключевую роль в регуляции этапов эмбрионального развития у многих животных, отражая их эволюционную консервативность.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и РНК показывает высокую степень сходства между такими видами, как муха Drosophila и человек.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гены контролируют закладку органов на ранних стадиях, что свидетельствует о глубокой общности механизмов развития.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молекулярные данные подкрепляют эволюционное единство организмов, несмотря на внешние различия и экологические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сердца от двухкамерного к четырёхкамерному отражается в последовательности эмбриональных стадий развития у позвоночных.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количество камер в сердце млекопитающих по сравнению с архаичными формами.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эмбриологическое исследование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Атавизмы: возвращение эволюционного прошлого
</a:t>
            </a:r>
            <a:endParaRPr lang="en-US" sz="2746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 проявляются как неожиданные появление древних признаков, например, хвостового отдела у человека, указывая на сохранность подавленной генетической информации.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дополнительных пальцев у лошади или многососковость у человека подтверждают, что эволюционные наследия могут проявляться спонтанно и служат доказательством древних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данных анатомии, эмбриологии и палеонтологии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подтверждаются как палеонтологическими находками, так и гомологическими структурами в сравнительной анатомии.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исследования выявляют общие стадии развития, укрепляя выводы о родстве видов и их эволюционном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данных из разных биологических дисциплин создает целостное представление о происхождении и развитии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исследовании эволюции
</a:t>
            </a:r>
            <a:endParaRPr lang="en-US" sz="2477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и изучение развития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визуализации in situ помогают наблюдать динамику эмбрионального развития у разных животных, раскрывая сходства и различия на клеточном уровне в реальном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секвенирование ДНК — новые горизонты родства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секвенирования позволяют сравнивать геномы различных видов, выявляя близость даже при существенных внешних различиях. Это расширяет понимание эволюционных отношений и происхождения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сравнительно-анатомических и эмбриологических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эмбриологические свидетельства формируют основу для понимания эволюции и общего происхождения видов, обеспечивая ключевые знания для медицины, биотехнологии и экологии.
</a:t>
            </a:r>
            <a:endParaRPr lang="en-US" sz="31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2026-05-10T06:41:49Z</dcterms:created>
  <dcterms:modified xsi:type="dcterms:W3CDTF">2026-05-10T06:41:49Z</dcterms:modified>
</cp:coreProperties>
</file>