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«Петушок — золотой гребешок»: сказка о доверии, хитрости и дружбе
</a:t>
            </a:r>
            <a:endParaRPr lang="en-US" sz="290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сказка о хитрой лисе и верных друзьях, которые спасают петушка в последний миг.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читают во 2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сказка проста по сюжету, но важна по смыслу: она учит осторожности, вниманию к советам взрослых и настоящей дружбе. Поэтому её легко читать, обсуждать и пересказывать на уроке литературного чтения.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красивый, громкий и очень доверчивый. Он быстро откликается на ласковые слова, но не всегда помнит предупреждение, поэтому легко оказывается в опасной ситуации.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хитрая, ловкая и коварная. Она не нападает прямо, а притворяется доброй, выбирает удобный момент и использует обман, чтобы добиться своего.
</a:t>
            </a:r>
            <a:endParaRPr lang="en-US" sz="1245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дрозд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дрозд — верные помощники и настоящие друзья. Они не оставляют петушка в беде, действуют вместе и стараются как можно быстрее выручить его.
</a:t>
            </a:r>
            <a:endParaRPr lang="en-US" sz="12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петушка в иллюстрации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герой
</a:t>
            </a:r>
            <a:pPr algn="ctr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на рисунке выглядит нарядно и ярко: золотой гребешок, пёстрые перышки и красивый хвост сразу привлекают внимание и делают его запоминающимся.
</a:t>
            </a:r>
            <a:endParaRPr lang="en-US" sz="1023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 открытый
</a:t>
            </a:r>
            <a:pPr algn="ctr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рост и открытый взгляд подчёркивают доверчивость героя. Он кажется беззащитным, поэтому особенно ясно видно, почему ему нужна помощь друзей.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походка и аккуратный вид делают образ не просто домашней птицы, а настоящего сказочного персонажа, которого легко представить и узнать.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дрозд уходят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отправляются по делам и оставляют петушка одного дома. С этого момента он должен быть особенно внимательным.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перед уходом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кот и дрозд несколько раз просят петушка не открывать дверь и не верить чужим словам.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Оставшись без защиты, петушок должен сам распознать опасность. Именно здесь начинается проверка его осторожности.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 сказки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одно действие приводит к следующему.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петушок попадает в беду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слышит ласковую песенку и не замечает опасности. Красивые слова звучат приятно, поэтому он забывает о осторожности и перестаёт настораживаться.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Ложное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не угрожает прямо, а хитро уговаривает и заманивает. Герой принимает её за добрую гостью и сам открывает путь к беде.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не вспоминает слова кота и дрозда, хотя они заранее предупреждали его. Любопытство и доверчивость оказываются сильнее здравого смысла.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лисы в сказке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вместо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побеждает не силой, а обманом. Она терпеливо ждёт удобного момента, говорит ласково и умеет притворяться совсем неопасной.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Сказочный, но опасный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Рыжая шерсть, хитрые глаза и коварная улыбка делают её яркой и запоминающейся. Такой персонаж сразу вызывает и интерес, и настороженность.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уговаривать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использует мягкий голос и вежливые слова, чтобы усыпить бдительность петушка. Именно поэтому её образ так хорошо подходит для поучительной сказки.
</a:t>
            </a:r>
            <a:endParaRPr lang="en-US" sz="11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песенку запоминающейся, а это помогает лисе заманить петушка. Весёлая на слух речь в сказке оказывается опасной ловушкой.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
</a:t>
            </a:r>
            <a:endParaRPr lang="en-US" sz="8663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повторов делают песенку легко запоминающейся и помогают лисе усыпить бдительность петушка.
</a:t>
            </a:r>
            <a:endParaRPr lang="en-US" sz="2575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русской народной сказки «Петушок — золотой гребешок»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кот и дрозд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замечают беду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дрозд не теряют времени, когда понимают, что петушок в опасности. Они сразу отправляются на поиски и действуют вместе.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бросают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догоняют лису и не отступают, пока не добиваются спасения. Их настойчивость показывает, что настоящая дружба проверяется делом.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смелости и слаженным действиям кота и дрозда петушок снова оказывается дома. В сказке именно их помощь приносит счастливый конец.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добру победить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сказки: предупреждение, ошибка петушка, беда, помощь друзей, погоня и спасение.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не всегда правдивы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добрый голос и вежливые слова ещё не означают честность. Перед тем как доверять, нужно быть внимательным и не забывать о возможной опасности.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старших нужно помнить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дрозд заранее предупреждают петушка, но он отвлекается и забывает их слова. История показывает: советы взрослых помогают заметить угрозу и вовремя остановиться.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спасают в трудный час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петушок попадает в беду, именно верные друзья приходят на помощь. Сказка учит, что дружба проявляется не в словах, а в поступках и готовности защитить.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в лесу и опасное окно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среди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домик кажется уютным и спокойным, но вокруг него уже таится опасность. Такое место делает сказку особенно интересной: дома безопасно, а за порогом поджидает хитрая лиса.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как граница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в сказке — это не просто вход, а важная граница между своим и чужим миром. Пока она закрыта, петушок в безопасности, но стоит открыть её — и начинается беда.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через которое видно всё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помогает лисе обратить на себя внимание и заманить петушка. Оно становится опасным местом, потому что через него легко услышать заманчивые слова и забыть о предосторожности.
</a:t>
            </a:r>
            <a:endParaRPr lang="en-US" sz="11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повторы, ритм и простые слова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простых и коротких предложений. Их легко читать вслух, поэтому даже младшему школьнику нетрудно следить за событиями и запоминать их по порядку.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песенка лисы создают ритм, словно маленький припев. Благодаря этому сказка звучит живо, а отдельные строки быстро остаются в памяти.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вместо длинного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разговаривают друг с другом, и это делает текст похожим на сценку. Диалоги помогают услышать характер каждого персонажа и сделать историю более выразительной.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последствия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действия каждого героя влияют на развитие сюжета и итог 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сказке немного смешное и немного тревожное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сладкая песенка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поёт так ласково и нарядно, что её поведение кажется почти смешным. Но именно эта нарочитая сладость делает обман особенно заметным и одновременно опасным.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Доверчивый ответ петушка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отвечает слишком быстро и доверчиво, будто не замечает подвоха. Из-за этого сцены с его репликами звучат забавно, хотя за ними скрывается настоящая беда.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Веселье рядом с тревогой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смешное и страшное идут рядом. Мы можем улыбнуться ритму песенки, но всё время чувствуем напряжение, потому что судьба петушка действительно под угрозой.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спасения петушка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по лесной тропе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кот и дрозд мчатся вперёд, почти не касаясь земли. Лиса убегает, оглядываясь через плечо, а лес вокруг будто замирает от этой стремительной погони.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в лапах лисы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выглядывает из лап лисы, и в его взгляде заметны страх и надежда. Этот момент делает сцену особенно напряжённой: ещё немного — и друзья должны успеть.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до спасения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может передать не только движение, но и радость спасения, которая уже близко. Кот и дрозд не останавливаются, потому что знают: друга нельзя оставлять в беде.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всего несколько персонажей, и каждый сразу узнаётся по своим поступкам. Поэтому ребёнку легко запомнить, кто добрый, кто хитрый, а кто нуждается в помощи.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 ясной цепочке: предупреждение, ошибка, беда, спасение. Такая последовательность помогает легко пересказать сказку по частям, не путая важные эпизоды.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лисы и повторяющиеся фразы делают текст звучным и ритмичным. Их легко произнести вслух, а значит, и запомнить после первого же чтения.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сказки радостный и понятный: друзья спасают петушка. Добрый финал хорошо остаётся в памяти, потому что он приносит облегчение после тревожных событий.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в жизни школьника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 незнакомым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прямо напоминает: нельзя открывать дверь незнакомым людям и верить первым же ласковым словам. Осторожность помогает не попасть в неприятности.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старших часто спасают от ошибок, даже если сначала кажутся слишком строгими. История учит помнить предупреждения и не забывать о них в важный момент.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дружбу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дрозд показывают, как важно не бросать товарища в беде. Настоящая дружба проявляется в помощи, верности и смелости, когда друг особенно нуждается в поддержке.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сказка о доверии, дружбе и осторожности
</a:t>
            </a:r>
            <a:endParaRPr lang="en-US" sz="3465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«Петушок — золотой гребешок» учит быть внимательным к словам и не забывать советы старших. А ещё она показывает, что верные друзья способны выручить даже в самый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2026-05-27T14:22:53Z</dcterms:created>
  <dcterms:modified xsi:type="dcterms:W3CDTF">2026-05-27T14:22:53Z</dcterms:modified>
</cp:coreProperties>
</file>