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Ю. Драгунский. «Двадцать лет под кроватью»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рассказ о страхе, воображении и умении улыбнуться себе.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его рассказы о детях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умел говорить о детях просто и точно. Его истории смешны, узнаваемы и очень человечны: в них живут страх, смущение, радость и детская храбрость.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неприятное положение и сразу чувствует себя растерянно. Обычный домашний момент вдруг кажется ему очень серьёзным и почти опасным.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под кроватью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Испугавшись последствий, мальчик решает спрятаться под кровать. Тесное укрытие кажется ему единственным безопасным местом в комнате.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страх усиливается, а время будто замедляется. Несколько минут переживаются как огромный и бесконечный срок.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проходит, и герой выбирается наружу. Вместе с облегчением приходит и смущение: теперь всё случившееся можно вспоминать уже с улыбкой.
</a:t>
            </a:r>
            <a:endParaRPr lang="en-US" sz="14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обычный ребёнок, который пугается очень по-настоящему. Ему тесно, темно и неловко, поэтому мир вокруг кажется слишком большим и чужим.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передают простые детали: край кровати, тень, сжатая поза и настороженный взгляд. Они помогают увидеть не просто страх, а детское переживание во всей полноте.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состояние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480" y="2012504"/>
            <a:ext cx="367465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страх кажется таким большим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всё выглядит неизвестным. Ребёнок не видит, что происходит вокруг, и поэтому начинает представлять самое тревожное.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знает, чем закончится ситуация. Именно ожидание неизвестного делает обычную неприятность в его глазах почти страшным событием.
</a:t>
            </a:r>
            <a:endParaRPr lang="en-US" sz="1393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просто сидеть и ждать, страх становится сильнее. Каждая минута кажется длинной, а маленькая пауза — очень трудной.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прячется не из-за самой беды, а из-за возможных последствий. Он боится того, что будет потом, и от этого переживает ещё сильнее.
</a:t>
            </a:r>
            <a:endParaRPr lang="en-US" sz="14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обычный детский испуг превращается в длинное переживание.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короткое переживание в голове героя разрастается до «двадцати лет». Такое преувеличение показывает, как по-разному ребёнок и взрослый чувствуют время.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создают и сама ситуация, и нелепое укрытие, и слишком серьёзное отношение к домашнему происшествию. От этого история выглядит живой и очень узнаваемой.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Драгунского юмор добрый. Он не высмеивает героя, а мягко показывает его испуг, поэтому читатель улыбается и одновременно сочувствует мальчику.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 место приключения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 в рассказе становится почти загадочной. Кровать, пол и угол уже не просто предметы, а границы между безопасностью и страхом.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полумрак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света, тёмный угол и тесное пространство под кроватью делают сцену особенно наглядной. Из-за таких деталей домашнее место кажется почти приключением.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лет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герою кажется короткое ожидание под кроватью.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Ю. Драгунский, «Двадцать лет под кроватью»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точное время, а детское ощущение страха: несколько минут переживаются как очень долгий срок.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помогает не сила, а то, что страшный момент заканчивается. Когда опасность проходит, можно вылезти из укрытия и снова почувствовать себя спокойно.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мальчик не прячет свои чувства. Он честно переживает страх, а потом понимает: бояться иногда может каждый, и это нормально.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пережитого приходит облегчение, а затем и улыбка. Так рассказ учит не стыдиться слабости и уметь смотреть на себя с добротой.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справиться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интонация автора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просто и естественно, словно рассказывает знакомую историю вслух. Короткие фразы и обычные слова делают текст понятным даже младшему школьнику и создают ощущение близости к герою.
</a:t>
            </a:r>
            <a:endParaRPr lang="en-US" sz="130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звучат живые разговоры, которые помогают увидеть сцену и характеры без длинных объяснений. Реплики передают смущение, растерянность и детскую попытку оправдаться.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замечает то, что окружает ребёнка дома: кровать, пол, тень, тесный угол. Такие детали делают ситуацию очень узнаваемой и наглядной.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Драгунского мягкая и тёплая. Он не высмеивает героя, а сочувствует ему и слегка шутит над его испугом, поэтому читателю легко улыбнуться без обиды.
</a:t>
            </a:r>
            <a:endParaRPr lang="en-US" sz="14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становится смешной благодаря тесноте и нелепости укрытия. Ребёнок прячется там, где ему неудобно, а обычная кровать превращается почти в театральную декорацию. Даже страх выглядит немного комично.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смешат зрительные подробности: сжатая поза, тень, край кровати, встревоженное лицо. Всё это заставляет представить героя очень ясно и делает его переживания одновременно трогательными и забавными.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делают сцену смешной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пугается и начинает переживать из-за неприятной ситуации. Так читатель видит, что страх часто возникает неожиданно и сразу захватывает мысли.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Спрятаться и переждать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укрытие и оказывается под кроватью. Этот шаг показывает: в трудную минуту важно не только бояться, но и пытаться пережить страшный момент.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проходит, приходит облегчение, а вместе с ним и улыбка над собой. Рассказ учит не стыдиться страха и относиться к нему честно и спокойно.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воображение, 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 рассказе обычный испуг превращается в долгое ожидание, а затем — в облегчение и добрую улыбку.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узнаётся почти каждым ребёнком: страшно, неловко, хочется спрятаться и переждать. Поэтому история сразу кажется близкой и понятной без долгих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очень точные и наглядные: тёмный угол, тесное место, напряжённая поза, ожидание. Они помогают легко представить сцену и почувствовать настроение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Драгунского добрый и тёплый. Он не обижает персонажа, а делает смешным сам страх, поэтому читатель улыбается и одновременно сочувствует.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оставляет ясное чувство: трудный момент проходит, а потом его можно вспомнить без боли. Именно такое сочетание тревоги, смеха и облегчения хорошо запоминается.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которого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обычный школьник, а не смельчак из сказки. Именно поэтому его испуг кажется правдивым и близким. На иллюстрации важно передать детское лицо, настороженный взгляд и попытку затаиться в тесном месте.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в которой читается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сжимается, будто хочет стать совсем незаметным. Край кровати, поджатые плечи и напряжённые ноги помогают увидеть его состояние без слов. Такой рисунок сразу показывает, как сильно он переживает.
</a:t>
            </a:r>
            <a:endParaRPr lang="en-US" sz="88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после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проходит, выражение лица меняется: появляется спокойствие и даже робкая улыбка. В этом образе особенно важно показать переход от страха к облегчению. Так маленький герой становится очень живым и человечным.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маленького героя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детей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знакомой комнате, где всё понятно и привычно. Поэтому страх героя особенно заметен: он возникает не в сказке, а прямо в обычном доме.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Кровать, игрушки, угол комнаты и тишина — это детали, которые ребёнок хорошо знает. Именно в таком мире маленькие события кажутся очень большими и важными.
</a:t>
            </a:r>
            <a:endParaRPr lang="en-US" sz="1304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 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время в тревоге тянется медленно. Рассказ точно передаёт это чувство и помогает понять, почему короткий момент кажется долгим испытанием.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испугаться, растеряться или захотеть спрятаться. Драгунский показывает такие чувства без осуждения, поэтому история легко откликается в жизни школьников.
</a:t>
            </a:r>
            <a:endParaRPr lang="en-US" sz="12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понимания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помогает понять, почему герой прячется и тревожится даже в обычной комнате. Это чувство в рассказе очень сильное, но оно знакомо почти каждому ребёнку.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ожидание делают момент под кроватью особенно длинным. Когда вокруг ничего не происходит, воображение начинает работать ещё сильнее и увеличивает тревогу.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рассказе — это не отсутствие страха, а способность пережить его и выбраться наружу. Именно такой смелости учит история, не требуя быть идеальным.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Самоирония и смешное преувеличение превращают неловкий эпизод в добрый рассказ. Благодаря этим словам читатель понимает, почему история одновременно смешная, честная и тёплая.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мягкая улыбка: страшный момент уже позади, поэтому можно посмотреть на него спокойнее. Рассказ поддерживает ребёнка и показывает, что слабость не делает человека плохим.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неловкие случаи бывают у всех и их можно пережить без стыда. От этого рассказ кажется очень человечным, тёплым и по-настоящему близким.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след оставляет история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«Двадцать лет под кроватью» показывает, как сильно ребёнок может испугаться и как долго тянется время в тревоге. Но страх проходит, и на его месте остаются облегчение, смелость и улыбка.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2026-05-20T08:57:10Z</dcterms:created>
  <dcterms:modified xsi:type="dcterms:W3CDTF">2026-05-20T08:57:10Z</dcterms:modified>
</cp:coreProperties>
</file>