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здоровье человека: физическая, духовная и социальная сущность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 — это единство тела, мыслей и отношений.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здоровье особенно важно в подростковом возрасте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13–14 лет организм быстро меняется, растёт учебная нагрузка и усложняются отношения со сверстниками. Именно сейчас особенно заметны последствия недосыпа, стресса и нарушения режима, а полезные привычки закрепляются на годы.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понятие индивидуального здоровья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включает эмоциональное равновесие, умение учиться, общаться и сохранять спокойствие в обычных и трудных ситуациях, не теряя самоконтроля.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ОБЗР это понятие связано с личной ответственностью: человек выбирает полезные привычки, соблюдает правила безопасности и избегает факторов риска.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здоровье — это не только отсутствие болезней, но и нормальная работа организма, способность выдерживать нагрузки и быстро восстанавливаться после них.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связано с работой сердца, лёгких, мышц, костей, зрения и нервной системы. Его поддерживают движение, сон, питание, гигиена и регулярный режим дня.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особенно важны осанка, достаточная активность и отдых после умственной нагрузки. Это помогает сохранять выносливость, меньше уставать и лучше учиться.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сущность здоровья: состояние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физическое самочувствие школьника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ежедневные привычки постепенно меняют самочувствие и работоспособность.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движение оказывают наибольшее влияние: они помогают восстановлению, а избыток экранного времени мешает режиму.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качественная учебная схема по теме здоровья человека.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158" y="2868207"/>
            <a:ext cx="334425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физического здоровья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просыпается без сильной сонливости, быстрее включается в дела и сохраняет энергию в течение дня, не испытывая постоянной вялости.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домашние задания и обычные дела выполняются без резкого упадка сил, а после нагрузки организм сравнительно быстро возвращается к нормальному состоянию.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долго ходить, играть, заниматься физкультурой и сохранять координацию движений, не испытывая чрезмерной усталости или одышки.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болезням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хорошем здоровье простуды возникают реже, а восстановление после недомогания проходит быстрее, чем у человека, который постоянно переутомляется.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нормальный аппетит, отсутствие постоянных болей и достаточная концентрация внимания, поэтому школьные задания выполняются спокойнее и увереннее.
</a:t>
            </a:r>
            <a:endParaRPr lang="en-US" sz="7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сущность здоровья: ценности и внутренний мир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здоровье связано с ценностями, совестью, честностью, добротой и уважением к людям. Эти качества помогают отличать полезное от вредного и делать осознанный выбор.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проявляется в интересе к учёбе, стремлении развиваться, умении признавать ошибки и сохранять достоинство, даже если ситуация кажется сложной или неприятной.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подростка становится устойчивее, когда он умеет сопереживать, отвечать за свои поступки и не поддаваться дурному влиянию окружающих.
</a:t>
            </a:r>
            <a:endParaRPr lang="en-US" sz="11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 и постоянное напряжение могут ухудшать сон, внимание и настроение. Иногда появляются раздражительность, усталость, головная боль и трудности с сосредоточением на уроках.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спокойное дыхание, короткая пауза перед ответом, разговор с доверенным взрослым, запись настроения и умение просить помощь, когда ситуация становится слишком тяжёлой.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стресс и самоконтроль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духовное благополучие подростка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ценности и окружение влияют на личные решения и внутреннее состояние.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сущность здоровья: отношения и поведение в коллективе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проявляется в работе в группе, выполнении общих правил, ответственности за порученное дело и готовности просить помощь или принимать её спокойно.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решать конфликты без агрессии: договариваться, извиняться, находить компромисс и не допускать насмешек, грубости или буллинга.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 начинается с умения слушать собеседника, говорить вежливо, уважать чужое мнение и соблюдать личные границы в классе и дома.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Дружелюбие и уважение создают доверие в коллективе, а культура речи и корректное поведение помогают чувствовать себя безопасно среди одноклассников и взрослых.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социального здоровья в школьной среде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 проявляется каждый день: в разговоре, совместной работе и реакции на чужие ошибки.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уважение и готовность сотрудничать, тем спокойнее класс и тем меньше поводов для конфликтов.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ОБЗР, тема «Индивидуальное здоровье человека». Обобщённая учебная схема.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здоровья: сравнение и взаимосвязь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отличается каждая сторона здоровья и как они влияют друг на друга в повседневной жизни школьника.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стороны связаны: изменения в одной сразу отражаются на других, поэтому забота о здоровье должна быть комплексной.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ОБЗР, тема о здоровье человека.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физическая, духовная и социальная стороны связаны между собой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Нарушение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 переутомление сначала снижают внимание и работоспособность, а затем ухудшают настроение и делают общение более резким.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Влияние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плохое питание и малоподвижность ослабляют организм, уменьшают выносливость и мешают уверенно участвовать в учёбе и делах класса.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Положительная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доброжелательное общение и чёткий распорядок помогают лучше спать, спокойнее реагировать на трудности и сохранять силы.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как основа здоровья подростка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особенно важны полноценный сон, короткие перерывы между занятиями и спокойная подготовка ко сну. Если вечером сократить экранное время, легче заснуть и утром чувствовать бодрость.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помогает распределить учёбу, отдых, еду и движение без перегрузок. Когда подъём, завтрак и выполнение заданий происходят в одно и то же время, организм работает стабильнее и меньше устаёт.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сохранения здоровья в повседневной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«Индивидуальное здоровье человека» для курса ОБЗР.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привычки подростка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складываются незаметно: один и тот же вечерний выбор может либо восстановить силы, либо испортить следующий день.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оказывают сон, режим и гаджеты: именно они чаще всего определяют самочувствие утром и работоспособность в школе.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ОБЗР, тема о здоровье человека. Учебное обобщение.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72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525" y="1861145"/>
            <a:ext cx="398700" cy="31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902" y="1821275"/>
            <a:ext cx="398700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21275"/>
            <a:ext cx="398700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2124" y="1808825"/>
            <a:ext cx="317700" cy="423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для здоровья школьника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 ухудшает осанку, снижает выносливость и постепенно делает обычную нагрузку более утомительной. Без движения организм восстанавливается медленнее.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сна снижает внимание, повышает раздражительность и мешает запоминать учебный материал. Утром такой ученик часто чувствует вялость.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Неполезное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сладкого и фастфуда не даёт организму нужных веществ и может вызывать тяжесть, усталость и спад работоспособности в течение дня.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напряжение отражается на самочувствии, ухудшает настроение и делает общение с одноклассниками и взрослыми более трудным.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вечер с телефоном, откладывание отдыха и нарушение режима быстро накапливают усталость и мешают вовремя восстановить силы.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за здоровье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сам выбирает, как он ест, спит, двигается и общается. Эти ежедневные решения формируют его самочувствие и работоспособность, поэтому важно замечать полезные и вредные привычки.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ответственность проявляется в действиях при трудностях: при недомогании, травме, сильной тревоге или опасности нужно не скрывать проблему, а вовремя обратиться к взрослому за помощью.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осознанное поведение включает умение соблюдать правила безопасности дома, в школе и на улице. Это помогает защитить себя и не создавать риск для других.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повседневной заботы о себе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встаёт вовремя, делает несколько упражнений и выпивает стакан воды. После этого он спокойно собирает вещи и приходит на уроки без ощущения, что день уже начался с усталости.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он выходит на прогулку, разминает спину и на время откладывает телефон. Несколько спокойных минут на свежем воздухе помогают снять напряжение и легче сделать домашнее задание.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подросток заканчивает экранное время, приводит в порядок рабочее место и ложится спать без лишней спешки. Такой вечер помогает проснуться бодрым и в хорошем настроении.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здоровье — это баланс трёх сторон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здоровье держится на трёх опорах: физической, духовной и социальной. Когда подросток бережёт сон, выбирает полезные привычки и уважительно общается с людьми, он укрепляет всё сразу.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2026-05-21T02:36:22Z</dcterms:created>
  <dcterms:modified xsi:type="dcterms:W3CDTF">2026-05-21T02:36:22Z</dcterms:modified>
</cp:coreProperties>
</file>