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обзор ключевых изменений в обществе и власти после революции 1917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общество и власть после революции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изменила власть в России, заменив монархию на Советы, что стало фундаментом для построения социализма и нового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1917: начало новой эпохи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Николай II отрекся от престола, разрушив монархическую власть и открыв путь к переменам.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Март-октябрь 1917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управляло страной, но потеряло поддержку рабочих и солдат.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под руководством Ленина захватили власть в Петрограде, организовав вооружённое восстание.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1917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стали высшим органом власти, началось строительство нового государственного порядка.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новой власти: ключевые события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стали выборными органами, представляя интересы рабочих, крестьян и солдат на разных уровнях власти.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съезд Советов объединил местные советы в единую систему государственного управления по всей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большевиков взяла на себя роль главной силы, направляя и контролируя деятельность советов.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система управления: основы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исчезла, а дворянство лишилось своих прежних привилегий и политической власти.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крестьяне получили расширенные права и возможность участвовать в управлении государством.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переключилась на поддержку новых идей, но утратила влияние в традиционных кругах.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аристократы оказались маргинализированными, их роль в обществе значимо уменьшилась.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перемены после революции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ВЧК для борьбы с врагами революции и контроля за общественным порядком.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новой власти: меры безопасности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«военный коммунизм» с ограничением частной торговли и конфискацией имущества.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Произошли аресты противников власти, а также ограничения свободы слова и печати для подавления оппозиции.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мужчинам и женщинам старше 18 лет предоставили равные избирательные права без учёта богатства или происхождения.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 получили свободу развивать свои культуры и языки, укрепляя многообразие общества.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гражданских прав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СССР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сократилось к 1921 году по сравнению с довоенным уровнем.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вводил строгий контроль, но вызвал серьёзный экономический спад и дефицит товаров.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новые общественные организации
</a:t>
            </a:r>
            <a:endParaRPr lang="en-US" sz="198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Октябрята: первые шаги ребёнка в новом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7-9 лет вступали в октябрята, где учились дружбе, коллективизму и помощи друг другу, готовясь стать пионерами.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Пионерское движение: основа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участвовали в спортивных и образовательных программах, развивая чувство ответственности и преданности социалистическим идеалам.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Комсомол: активная сила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объединял старших подростков и молодых взрослых для участия в политической жизни, помощи в строительстве и культурном развитии.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 нестабильность приводили к повышению взаимной поддержки в общинах и возникновению новых способов выживания.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часто вступали в конфликты из-за реквизиций и распределения продуктов, усиливая социальные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городов сталкивались с острым дефицитом хлеба, одежды и топлива, что осложняло бытовое существование.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обесценивала деньги, снижая покупательскую способность населения и ухудшая условия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трудные годы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сельскую местность продолжалась и после 1921 года, формируя новые аграрные общины и уменьшая городское население.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городов связано с голодом и репрессиями, что привело к значительным внутренним миграциям.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населения и демографических исследований 1917–1922 гг.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демографические изменения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1920 году государство полностью контролировало ключевые отрасли промышленности, включая энергетический и транспортный сектор, что создало условия для централизованного экономического управления.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банков вывела финансовую систему из частных рук, обеспечив монополию государства на кредиты и денежное обращение.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частной торговли вызвал дефицит товаров и рост теневого рынка, что затрудняло обеспечение населения необходимыми товарами.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и экономика: новые правила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раздавала участки крестьянам, изменяя аграрный ландшафт и уничтожая традиционные помещичьи владения.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Конфискация имущества буржуазии существенно ограничила экономическую власть прежних владельцев и усилила государственный контроль над экономикой.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контроль на предприятиях обеспечил участие трудящихся в управлении производством и повышении производственной дисциплины.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собственности и классовых отношениях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влияние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формировала новый тип сознания, мобилизуя людей на поддержку социалистических преобразований и создавая единое коллективное мировоззрение.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распространения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государство активно использовало плакаты, агитпоезда и массовые собрания для донесения своих идей до всех групп населения. Газеты стали важным средством политического просвещения.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пропаганда и агитация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миллионов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Военного министерства СССР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составляли боевой состав Красной Армии к окончанию Гражданской войны, обеспечивая охрану и расширение советской власти.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мобилизация через всеобщую воинскую повинность обеспечила быструю организацию регулярной армии во время гражданского конфликта.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период Гражданской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Воспроизведено на основе исторических академических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неграмотности стала приоритетом: открывались ликбезы и бесплатные школы с обязательным обучением для всех детей, включая крестьянскую молодёжь.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и борьба с неграмотностью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к середине 1920-х годов грамотность в городах превысила 70%, что значительно повысило социальную активность и квалификацию рабочих.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большое внимание уделялось формированию гражданских ценностей и патриотизма в духе нового советского государства.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положении религиозных организаций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церкви от государства в 1918 году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1918 года юридически разделил церковь и государство, лишив религиозные учреждения прежних преференций. Это привело к изъятию церковных земель и закрытию многих храмов.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преследования священнослужителей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религиозные деятели столкнулись с арестами и гонениями. Политика ограничения церковной деятельности свела важность религии к минимуму в общественной жизни страны.
</a:t>
            </a:r>
            <a:endParaRPr lang="en-US" sz="12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1922 года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Союз Советских Социалистических Республик, объединяющий ряд республик с единой политической и экономической системой.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Конституция СССР, которая закрепила руководящую роль партии и централизованную структуру власти в государстве.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революционного этапа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лет преобразований начинается этап стабилизации и развития в рамках новых государственных институтов.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СССР и завершение революционного этапа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изменения коренным образом перестроили общественную и государственную структуру, создав основы для дальнейшего развития советского государства и его институтов.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революции на формирование нового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2026-05-11T03:46:43Z</dcterms:created>
  <dcterms:modified xsi:type="dcterms:W3CDTF">2026-05-11T03:46:43Z</dcterms:modified>
</cp:coreProperties>
</file>