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литературе: образ, настроение, смыслы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ведёт от света к тишине, пробуждая размышление, ожидание и тонкие чувства.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вечера так любят на уроках литературы в 7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литературе помогает показать смену настроения, состояние природы и внутренний мир человека. Он часто встречается в пейзажных зарисовках о деревне и городе, а также в текстах о памяти, одиночестве и спокойствии.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12" y="3023153"/>
            <a:ext cx="3483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8312" y="3023153"/>
            <a:ext cx="3483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069990"/>
            <a:ext cx="46440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069990"/>
            <a:ext cx="46440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вечерний образ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вечера характерны слова, уменьшающие свет: «сумерки», «закат», «меркнет». Они подсказывают, что день уходит, а картина становится мягче, тише и спокойнее.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Сумерки и закат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часто оживляют огоньки: «огоньки», «мерцание», «свет в окнах». Так появляются маленькие точки движения и уюта на фоне темнеющего неба.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Огоньки и мерцание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то, как «работают» глаголы: «гаснет», «меркнет», «опускается», «стихает». Они делают переход ко сну постепенным, будто время замедляется.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 времени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покой, авторы выбирают «тишина», «прохлада», «туман». Эти слова создают ощущение паузы: воздух становится будто прозрачным и легче дышится.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прохлада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увидеть вечер глазами автора: «тихий вечер», «багряный закат», «прозрачные сумерки». Благодаря им пейзаж становится не общим, а узнаваемым и живым.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для точности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художественной выразительности в описании вечера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эпитеты и олицетворения особенно важны: они «наделяют» пейзаж чувствами и помогают почувствовать плавность перехода ко сну.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одновременно уточняет цвет, состояние или звук и при этом «оживляет» картину, вечер становится эмоциональным и узнаваемым. Остальные приёмы усиливают эффект по-своему.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по школьной литературе (оценочно), без числового измерения.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вечер часто строится на закатном небе, длинных тенях и приглушённых звуках. Природа словно замедляется: остаётся только спокойствие, чтобы читатель заметил мелочи и оттенки.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тени и приглушённые звуки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картина вечера обычно соединяется с чувством тишины и красоты. Часто рядом появляется лёгкая грусть: не как беда, а как мягкое напоминание о том, что день заканчивается.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красота и лёгкая грусть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пейзаж в поэзии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949394"/>
            <a:ext cx="4684800" cy="24319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поэты и писатели изображают вечер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примеры авторов и то, как через детали пейзажа меняется эмоциональный тон текста.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поэтов вечер не одинаков: у одних он ясный и цельный, у других — таинственный или особенно «музыкальный». При этом почти всегда заметна связь пейзажа с внутренним чувством героя.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4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 общеизвестные особенности творческой манеры авторов (без привязки к одному конкретному тексту).
</a:t>
            </a:r>
            <a:endParaRPr lang="en-US" sz="13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стихотворении А. С. Пушкина «Зимнее утро»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ощущается начало контраста: вечерняя или ночная тревога будто противопоставлена скорому свету. Важно, что темнота и непогода готовят читателя к переменам.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Тревожный вечер/ночь (фон для смены состояний)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звучат детали зимней стихии: мороз и вьюга. Они подчёркивают напряжение, чтобы затем просветление стало заметнее и сильнее повлияло на настроение.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и вьюга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Просветление и ожидание нового дня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тревожных картин возникает ощущение обновления. Вечер и ночь становятся фоном ожидания: как будто природа и герой вместе переходят к новому состоянию.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вечернее настроение в лирическом тексте
</a:t>
            </a:r>
            <a:endParaRPr lang="en-US" sz="2328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образа: от намёка на время суток к эмоциональному итогу.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природа часто кажется живой и изменчивой, и вечер становится моментом «перехода». Важны намёки на движение облаков и постепенное угасание дня, которое держит внимание.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поэта нередко связан с ощущением тайны: будто в тишине прячется смысл, который не объяснить сразу. Авторские наблюдения точны, но за ними чувствуется философский взгляд.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помогает увидеть: вечер красив не только внешне. Он напоминает о быстротечности времени, поэтому рядом с спокойствием появляется тихая задумчивость, иногда почти незаметная тревога.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Ф. И. Тютчева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вызывает вечер в литературе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вечер даёт спокойствие и задумчивость, потому что это время завершения дня. В пейзажной лирике нередко рождается и чувство красоты с лёгкой печалью.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эмоций показывает закономерность: тишина и переход к ночи усиливают внутренние размышления. Даже когда звучит грусть, вечер остаётся художественно «светлым» по переживанию.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по школьным текстам (оценочно), без статистического подсчёта по конкретной базе.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вечер приходит через свет фонарей и мягкое мерцание окон. Шум улиц сначала держится, но постепенно превращается в далёкий фон: трамваи и машины едут тише, люди расходятся по домам. Сумерки делают лица прохожих менее резкими, а улицы — тише и просторнее.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Фонари, улица и транспорт, который затихает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вечер пахнет травами, мокрой землёй и дымом из печных труб. Сначала стихает дневная суета, потом слышнее становятся птицы и шорох листвы. В окнах загораются огоньки, и кажется, что время замедляется вместе с домашними делами.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запах и тёплый дым печей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деревне и в городе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475" y="1545710"/>
            <a:ext cx="351900" cy="46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475" y="3278360"/>
            <a:ext cx="35190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304960"/>
            <a:ext cx="468000" cy="41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произведениях о детстве и доме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связывает сюжет с возвращением домой. Ребёнок чувствует: здесь всё знакомо, и за порогом — новый день, а внутри — спокойствие и защита.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возвращение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свет из комнаты или кухни становится знаком уюта. Он помогает передать защищённость, когда за окном темнеет, а в доме собираются близкие.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свет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вечера возникает чувство ожидания: скоро будет тишина, сон и отдых. Этот переход подчёркивает ценность привычного распорядка и семьи.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ночного покоя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вечером взрослые читают или обсуждают события дня. Разговоры звучат тише, но становятся особенно важными, потому что создают доверие.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разговоры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532868"/>
            <a:ext cx="4684800" cy="24319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вечерних образов у разных авторов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поэты связывают вечер с особой деталью и настроением: ясность, тайна, музыкальность и деревенский покой.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лирика: обзор образов у авторов (школьный анализ)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вечер почти всегда помогает передать особое состояние мира: от согласия и ясности до тайны и тихой печали.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вечером, в художественном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вечерних текстах часто работают связки «свет—тишина—прохлада»: они помогают читателю почувствовать переход от дневной активности к спокойствию.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подтверждает: вечер создаётся не только картинкой неба, но и звуками, движением воздуха и реакцией человека.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наблюдениям за художественной речью (без привязки к одному корпусу текстов), дата: 2026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вечерний пейзаж в стихотворении
</a:t>
            </a:r>
            <a:endParaRPr lang="en-US" sz="245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анализа: от времени суток к средствам выразительности и смысловой роли вечера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 звук в литературе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часто узнаётся по тишине и редким голосам: шорох листьев, стрекот насекомых, шаги по дороге. Такие звуки делают картину живой и помогают почувствовать затихание дня.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появляется звон колокольчика или далёкие песни — они звучат как будто сквозь расстояние. Литературный вечер в этот момент кажется шире и спокойнее, чем днём.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соединяет слуховые впечатления с изменением света, вечер становится ощутимым целиком: читатель как будто «видит и слышит» переход к ночному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деталь подсказывает настроение: при мягкой тишине возникает покой и ожидание, а при настороженной паузе — лёгкая тревога или чувство тайны.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как время размышления героя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вечер совпадает с внутренней паузой: герой вспоминает прошедший день, думает о прошлом или продумывает решение. В этом времени мысль звучит яснее, чем в суете.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образ строится вокруг места тишины: человек у окна, на скамейке, в поле или у реки. Вечерний свет поддерживает сосредоточенность, одиночество и тихий разговор героя с самим собой.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делают вечер узнаваемым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наблюдениям, сочетание изменяющегося освещения и наступающей тишины встречается чаще других признаков. Остальные детали усиливают общее ощущение перехода.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литературный вечер складывается из зрительных и слуховых сигналов вместе с эмоциональным откликом читателя.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наблюдения за текстами (2019–2026); точные частоты по одному массиву не фиксировались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часто становится «границей»: действие будто отходит на второй план, а размышления выходят вперёд. Между шумом и тишиной появляется пространство для чувств и мыслей.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вечер помогает показать красоту переходного состояния природы: свет меняется, звуки приглушаются, и всё вокруг выглядит по-новому. Такой эффект особенно заметен в описаниях заката.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доме вечер подчёркивает тепло общения и привычную заботу. А в текстах о мечте и одиночестве он даёт мягкую грусть и ожидание, будто впереди есть надежда.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наблюдения о вечерних образах в литературе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литературе соединяет природу, настроение героя и художественные средства. Он помогает передать тишину, ожидание, задумчивость, семейное тепло и красоту переходного момента суток.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 литературе как образ красоты, тишины и перехода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2026-05-15T06:52:22Z</dcterms:created>
  <dcterms:modified xsi:type="dcterms:W3CDTF">2026-05-15T06:52:22Z</dcterms:modified>
</cp:coreProperties>
</file>