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природой, её тайнами и добрыми правилами для каждого дня.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 нас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изучаем окружающий мир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«Окружающий мир» мы замечаем всё, что рядом: дома, в школе, на улице. Особенно важна природа — леса, реки, облака, птицы и люди, которые зависят от неё каждый день.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 неживая природа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относится к живой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живой природе относятся растения, животные и человек. Они растут, дышат, питаются, размножаются и со временем меняются, как маленькие и большие жители нашей планеты.
</a:t>
            </a:r>
            <a:endParaRPr lang="en-US" sz="1318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неживой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воздух, вода, камни, песок и почва — это неживая природа. Она не растёт и не дышит, но без неё живым существам было бы трудно жить.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связаны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зависит от неживого: растениям нужны свет, вода и тепло, а животным — растения, воздух и вода. В природе всё устроено как дружная команда.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понять разницу между живой и неживой природой, легче замечать связи вокруг себя. Тогда природа перестаёт быть просто картинкой и становится понятным миром.
</a:t>
            </a:r>
            <a:endParaRPr lang="en-US" sz="13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большой зелёный дом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зверей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живут белки, зайцы, лисы, ежи, дятлы и многие насекомые. Для них это настоящий дом, где можно укрыться, найти пищу и вырастить потомство.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дают тень, защищают землю от ветра и помогают сохранять влагу. Благодаря им в лесу прохладнее и уютнее даже в жаркий день.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радует людей грибами, ягодами, чистым воздухом и красотой. Прогулка по лесной тропинке помогает отдохнуть и послушать живые голоса природы.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лесной мир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всё связано: птицы, звери, насекомые и растения живут рядом и помогают друг другу. Лес похож на большой зелёный город без машин.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их польза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Кормят живые существа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пищу людям и животным. Из зёрен получают хлеб, из плодов — вкусные лакомства, а травы и листья становятся кормом для многих лесных обитателей.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Очищают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роста растения делают воздух чище и свежее. Поэтому возле клумбы, в парке или саду дышится легче и даже настроение становится лучше.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Устроены очень мудро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дерева есть корни, ствол, ветви, листья и плоды. Каждая часть нужна ему по-своему: корни держат в земле, листья помогают расти и питаться.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Ромашка, мята, шиповник и липа известны как полезные растения. Их используют в чае и для здоровья, но собирать их нужно бережно.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вокруг нас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в воде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обитают в реках, озёрах и морях. Они плавают с помощью плавников и дышат жабрами, поэтому вода для них — родной дом.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Летают в 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покрыты перьями, имеют крылья и умеют летать. Они строят гнёзда, выводят птенцов и часто радуют нас весёлым пением.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на суше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живут на земле, выкармливают детёнышей молоком и заботятся о них. Среди них есть и большие, и совсем маленькие, но все они по-своему удивительны.
</a:t>
            </a:r>
            <a:endParaRPr lang="en-US" sz="14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необходимое сокровище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всем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людям, животным и растениям каждый день. Без неё живые существа долго не проживут, поэтому чистую воду особенно важно беречь.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разной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может быть жидкой, твёрдой как лёд и газообразной в виде пара. Она умеет менять свой вид, и это очень интересно наблюдать.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мир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озёра, моря и ручьи образуют огромный водный мир нашей планеты. В нём живут рыбы, растения и множество других существ.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ценна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умываться, готовить еду, поливать растения и поддерживать жизнь природы. Без неё не было бы ни зелёных садов, ни шумных ручьёв.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45345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4131" y="3040650"/>
            <a:ext cx="367763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мысли о воздухе и погоде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рядом с нами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нельзя увидеть, но он окружает нас повсюду. Мы дышим им каждый миг, поэтому свежий воздух особенно нужен детям, животным и растениям.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облака, ветер, дождь и снег каждый день меняют погоду. Из-за этого утром может быть тепло, а к вечеру уже хочется надеть куртку.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в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чистый воздух особенно важен, потому что там много домов и машин. Парки и скверы помогают людям отдыхать и дышать легче.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 лесу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воздух обычно чище, потому что там много деревьев и растений. Они словно работают природными помощниками и делают прогулку приятнее.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времени года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9407" y="132225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природа просыпается после зимнего отдыха. Появляются первые листочки, распускаются цветы, а птицы возвращаются в родные места и начинают весело хлопотать.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729407" y="216405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всё активно растёт и зреет. Созревают ягоды и плоды, много света и тепла, а леса, луга и сады становятся особенно зелёными.
</a:t>
            </a:r>
            <a:endParaRPr lang="en-US" sz="1295" dirty="0"/>
          </a:p>
        </p:txBody>
      </p:sp>
      <p:sp>
        <p:nvSpPr>
          <p:cNvPr id="12" name="Text 4"/>
          <p:cNvSpPr txBox="1"/>
          <p:nvPr/>
        </p:nvSpPr>
        <p:spPr>
          <a:xfrm>
            <a:off x="729407" y="300190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желтеют, краснеют и опадают. Воздух становится прохладнее, птицы готовятся к отлёту, а в садах собирают урожай.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29400" y="381990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природа отдыхает, земля покрывается снегом, а деревья стоят тихо и спокойно. Мороз рисует узоры, и всё вокруг кажется сказочным.
</a:t>
            </a:r>
            <a:endParaRPr lang="en-US" sz="12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меняется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проходит по кругу: весна сменяет зиму, лето приходит после весны, затем наступают осень и снова зима. Вместе с ними меняется вся природа.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света и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солнечный свет и тепло помогают растениям расти, а ночью становится темнее и прохладнее. Поэтому живым существам приходится приспосабливаться.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после дождя и 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листья и травы выглядят свежими, а после сильного холода некоторые растения словно засыпают. Это их обычный способ переждать трудное время.
</a:t>
            </a:r>
            <a:endParaRPr lang="en-US" sz="1277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живых существ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птицы и растения меняют поведение и внешний вид, чтобы выжить в новых условиях. Природа не стоит на месте — она умеет подстраиваться.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жизни в природе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растения, животные и почва образуют одну взаимосвязанную цепочку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городе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Дворы и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дворах между домами растут деревья и кустарники. Они дают тень летом, украшают улицы и делают прогулку приятнее, даже если до леса далеко.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скверы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парках и скверах цветут клумбы, поют птицы и гуляют семьи. Такие места помогают отдыхать после учёбы и делают городской воздух немного свежее.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городе можно заметить бабочек и пчёл. Они прилетают к цветам на клумбах и напоминают, что природа живёт рядом, а не только за городом.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над домами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крышах, карнизах и деревьях часто селятся птицы. Им нужны укромные места для гнёзд, а детям — хороший повод понаблюдать за природой прямо возле дома.
</a:t>
            </a:r>
            <a:endParaRPr lang="en-US" sz="13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умеет удивлять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над озером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озеро становится похожим на зеркало, а небо окрашивается в розовые и золотые тона. Горы на горизонте кажутся тихими и сказочными. Такой пейзаж хочется рассматривать долго, будто природа сама рисует открытку.
</a:t>
            </a:r>
            <a:endParaRPr lang="en-US" sz="110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 небе иногда появляется радуга, а воздух становится чистым и свежим. На воде дрожат отражения облаков, и всё вокруг выглядит новым. Природа словно говорит: «Смотри внимательнее, здесь много чудес!»
</a:t>
            </a:r>
            <a:endParaRPr lang="en-US" sz="1156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 и листья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 траве блестят капли росы, а на листьях видны тонкие узоры прожилок. Даже самый обычный куст выглядит нарядно, если на него попадает солнечный свет. Маленькая капля тоже умеет быть красивой.
</a:t>
            </a:r>
            <a:endParaRPr lang="en-US" sz="121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вредит природе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пластик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Брошенные пакеты, бутылки и упаковка долго лежат на земле и в воде. Они портят вид, мешают животным и могут надолго загрязнять природу, даже если кажутся совсем маленькими.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 грязный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от костров, машин и заводов делает воздух тяжёлым для дыхания. От грязного воздуха страдают люди, птицы и растения, особенно в больших городах.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реки и озёра попадают грязь и отходы, вода становится опасной для живых существ. Рыбам, уткам и растениям трудно жить в таком водоёме.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вырубка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шум пугает птиц и зверей, а вырубка лесов лишает их дома. Без деревьев природе труднее сохранять влагу, тень и спокойствие для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природу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и не рвать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ломай ветки и не рви редкие цветы. Растениям нужен покой, а лесу — аккуратные гости, которые умеют любоваться, не причиняя вреда.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за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не оставляй мусор, бумажки и упаковки. Чистая тропинка показывает, что человек был в лесу в гостях, а не в роли беспорядочного волшебника.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тихим рядом с животными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шуми у гнёзд и не пугай зверей. Тишина помогает птицам выкармливать птенцов, а лесным жителям — спокойно жить и не прятаться зря.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огнём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должен быть маленьким, аккуратным и только в разрешённом месте. После отдыха его обязательно тушат, чтобы лес остался живым и невредимым.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и животные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который встречается нечасто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природе можно увидеть редкий цветок, который растёт не везде и появляется не каждый год. Такие растения особенно уязвимы, потому что люди легко могут их случайно повредить. Их бережно охраняют, чтобы они не исчезли.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из Красной книги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стали очень редкими и встречаются всё реже. Для них составляют Красную книгу — специальный список видов, которым нужна помощь человека. Это напоминание: если вид исчезнет, вернуть его будет почти невозможно.
</a:t>
            </a:r>
            <a:endParaRPr lang="en-US" sz="13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974" y="3000196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21146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30121"/>
            <a:ext cx="425700" cy="37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728" y="509171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люди для природы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Сажают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деревья украшают дворы, защищают от ветра и дают тень в жаркий день. Они помогают воздуху стать чище и создают дом для птиц.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очищают берега рек, парки и лесные тропинки. Когда вокруг чисто, животным легче жить, а прогулка становится приятной и безопасной.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Охраняют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Берегут реки, родники и озёра, чтобы вода оставалась чистой. Ведь грязная вода в природе — как плохое настроение для рыб и уток.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заповедники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природа живёт почти без вмешательства человека. Там сохраняют леса, редкие растения, птиц и зверей, чтобы они могли спокойно жить и размножаться.
</a:t>
            </a:r>
            <a:endParaRPr lang="en-US" sz="11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может помочь каждый ребёнок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Закрывай кран, когда чистишь зубы, и не лей воду зря. Даже маленькая экономия помогает беречь природные запасы, которые нужны людям, растениям и животным.
</a:t>
            </a:r>
            <a:endParaRPr lang="en-US" sz="1399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электричество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Выключай свет, если выходишь из комнаты, и не оставляй зря гореть лампы. Так ты помогаешь природе и напоминая дому, что он тоже умеет отдыхать.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топтать траву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Ходи по дорожкам и не мни растения ногами. Трава тоже живая, и ей, как и тебе, не нравится, когда её без спроса прижимают к земле.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бумагу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Собирай бумагу отдельно от другого мусора, если дома или в школе есть такие контейнеры. Это простой шаг, который делает мир вокруг чище и аккуратнее.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человек вместе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8330" y="133935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берёт у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человек пьёт воду, дышит воздухом и ест хлеб, овощи и фрукты. Природа заботливо даёт всё необходимое для жизни, даже если мы иногда забываем сказать ей спасибо.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26975" y="250355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отдыхает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гуляют в парках, ходят в лес и любуются реками. Природа помогает отдыхать, становиться спокойнее и просто улыбаться без особой причины.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26975" y="367910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отвечает заботой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сажают деревья, убирают мусор и берегут животных, природа становится сильнее. Тогда и человеку, и всему живому рядом живётся лучше.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— наш общий дом, где хватает места и людям, и всем живым существам. Если мы будем беречь её каждый день, Земля останется чистой, зелёной и красивой.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 — значит беречь жизнь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2026-05-25T18:29:30Z</dcterms:created>
  <dcterms:modified xsi:type="dcterms:W3CDTF">2026-05-25T18:29:30Z</dcterms:modified>
</cp:coreProperties>
</file>