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 треугольников
</a:t>
            </a:r>
            <a:endParaRPr lang="en-US" sz="2999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 — и форма уже известна.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Подобие: от чертежа до карты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читать планы, карты и схемы, а в геометрии — сравнивать фигуры по форме. На уроке 8 класса важно научиться находить соответствующие углы, стороны и верно записывать пары вершин.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подобными треугольниками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уменьшение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треугольник можно рассматривать как увеличенную или уменьшенную копию другого, если их форма сохраняется без искажений.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имеют одинаковые углы, поэтому выглядят как одна и та же фигура, только в разном размере.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подобия сравнивают не только стороны, но прежде всего соответствующие углы, потому что именно они задают форму.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соответствующих сторон у подобных треугольников связаны одним и тем же отношением, а не обязательно равны между собой.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 задают соответствие вершин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обозначают одинаковыми дугами, а соответствующие вершины связывают в пары, чтобы не перепутать порядок записи.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совпадение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треугольниках найдено равенство одного угла, это ещё не даёт вывода. Нужна вторая пара равных углов, чтобы установить соответствие.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вершины соответствуют друг другу как A↔A1, B↔B1, C↔C1, то дальнейшие пропорции сторон можно составлять без ошибок.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известен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равна 180°, поэтому после двух совпадений автоматически совпадает и третий угол каждого треугольника.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первый признак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в задачах на подобие треугольников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равных угла достаточно, чтобы доказать подобие треугольников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две пары равных углов позволяют сразу сделать вывод о подобии и перейти к пропорциям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углов треугольника и определение первого признака подобия, курс геометрии 8 класса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 равенство треугольников: в чём разница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похожие по форме фигуры от полностью совпадающих треугольников.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сохраняет форму, а равенство сохраняет и форму, и размер.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подобия и равенства треугольников, курс геометрии 8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соответствующие элементы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подобия всегда начинают с вершин, которые соответствуют друг другу: сначала первая фигура, затем вторая — в том же порядке.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 выглядит так: ΔABC ∼ ΔA1B1C1. Она сразу показывает, какие вершины, углы и стороны нужно сопоставить.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такой записи легко определить пары соответствующих элементов: A и A1, B и B1, C и C1, а затем составлять пропорции сторон.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346" y="1949450"/>
            <a:ext cx="1853309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достаточно двух равных углов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совпадает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треугольниках совпадают две пары углов, то оставшиеся углы тоже равны, потому что у каждого треугольника сумма одинаковая.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углы равны попарно, треугольники имеют одну и ту же форму. Поэтому двух равных углов достаточно для доказательства подобия.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сумма внутренних углов равна 180°. Это правило позволяет связать два известных угла с третьим без дополнительных измерений.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подобие в задачах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особенно полезно там, где прямое измерение затруднено: в схемах, чертежах и задачах с масштабом.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применение — вычисление неизвестных длин по пропорциям; остальные задачи помогают проверить и сравнить изображения одного объекта.
</a:t>
            </a:r>
            <a:endParaRPr lang="en-US" sz="86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«Подобие треугольников», курс геометрии 8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122" y="1653603"/>
            <a:ext cx="2592069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соответствующих сторон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после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сторон записывают уже после того, как доказано подобие треугольников. Сначала проверяют равенство углов, а затем сопоставляют стороны, которые лежат напротив этих углов.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порядок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вершины записаны в верном порядке, то соответствующие стороны тоже легко определить. Именно от этого зависит правильность дробей и дальнейших вычислений в задаче.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влечёт неверный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соответствие сторон разрушает пропорцию и приводит к ошибке. Поэтому перед вычислениями полезно ещё раз проверить запись подобия и отметить одинаковые элементы на 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 нахождения неизвестной стороны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пропорцию соответствующих сторон, если треугольники подобны и одна сторона уже известна.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AB соответствует A1B1, коэффициент подобия равен 1,5. Тогда BC соответствует B1C1, и неизвестную сторону можно найти по пропорции без измерения.
</a:t>
            </a:r>
            <a:endParaRPr lang="en-US" sz="805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учебного примера по теме первого признака подобия треугольников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признаком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пытаются сравнивать стороны сразу, не проверив углы. Но первый признак подобия работает только тогда, когда найдены две пары равных углов.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подобия перепутать вершины, то соответствующие стороны окажутся сопоставлены неверно. Тогда даже верная длина не даст правильного результата.
</a:t>
            </a:r>
            <a:endParaRPr lang="en-US" sz="942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равенство и 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подобии фигуры могут быть разного размера, поэтому равенство сторон не требуется. Главное — одинаковая форма и пропорциональность соответствующих сторон.
</a:t>
            </a:r>
            <a:endParaRPr lang="en-US" sz="902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те 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пропорцию подставляют стороны, которые не соответствуют друг другу. Из-за этого вычисление становится неверным, хотя само число может выглядеть правдоподобно.
</a:t>
            </a:r>
            <a:endParaRPr lang="en-US" sz="92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проверку углов, соответствия вершин и пропорций сторон.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рост человека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стоит рядом с фонарём или деревом, можно сравнивать длины теней. Получаются треугольники одинаковой формы, потому что лучи света образуют одинаковые углы. По этой схеме удобно определять высоту недоступного предмета.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здания и само здание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дома размеры уменьшены, но все пропорции сохранены. Это значит, что изображение и объект похожи по форме, а не по размеру. Именно так архитекторы и строители читают чертежи.
</a:t>
            </a:r>
            <a:endParaRPr lang="en-US" sz="119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схемы маршрутов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города расстояния сокращены, но направления и углы между улицами остаются теми же. Поэтому маленькая схема помогает представить большой объект, не теряя важной геометрической информации.
</a:t>
            </a:r>
            <a:endParaRPr lang="en-US" sz="107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окружающем мире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400" y="1611696"/>
            <a:ext cx="454484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по теме для ответа на уроке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основные определения и записи, которые нужно помнить при решении задач на первый признак подобия.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эти шесть пунктов, можно быстро доказать подобие, правильно записать соответствие и перейти к вычислению неизвестных сторон.
</a:t>
            </a:r>
            <a:endParaRPr lang="en-US" sz="85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из курса геометрии 8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соответствующие стороны одного треугольника отличаются вдвое, а углы остаются равными.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 масштаб фигуры: он помогает понять, насколько один треугольник больше или меньше другого при одинаковой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коэффициента подобия из курса геометрии 8 класса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соответствие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убедись, что выбранные стороны действительно соответствуют вершинам в записи подобия. Если порядок вершин нарушен, даже правильные вычисления дадут неверный ответ.
</a:t>
            </a:r>
            <a:endParaRPr lang="en-US" sz="1224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смысл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логичен ли полученный результат: большая фигура должна иметь большую соответствующую сторону. Слишком маленькое или слишком большое значение часто указывает на ошибку.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единицы и 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 — совпадают ли единицы измерения с условием задачи и не потеряно ли деление или умножение. Это помогает избежать случайных ошибок в записи ответа.
</a:t>
            </a:r>
            <a:endParaRPr lang="en-US" sz="12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признака подобия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отдельные факты, а путь решения: от углов к пропорции и затем к вычислению длины.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 связывает геометрию чертежа с точным расчётом, поэтому он особенно полезен в задачах на размеры и масштаб.
</a:t>
            </a:r>
            <a:endParaRPr lang="en-US" sz="89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первого признака подобия треугольников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первому признаку подобия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равны два угла, то они подобны. Это позволяет переносить свойства формы в расчёты, находить стороны по пропорции и уверенно решать задачи.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2026-05-29T05:07:42Z</dcterms:created>
  <dcterms:modified xsi:type="dcterms:W3CDTF">2026-05-29T05:07:42Z</dcterms:modified>
</cp:coreProperties>
</file>