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путешественники: смелые люди, которые узнавали мир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открывали мир шаг за шагом.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отправлялись в дальние края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хотели узнать, что скрывают моря, горы и далёкие земли. Они искали новые пути, помогали составлять карты и приносили домой важные знания о природе и людях.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путешествия много лет назад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быстрых дорог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 времена не было самолётов, GPS и скорых поездов. Люди ехали на лошадях, шли пешком или плыли на кораблях, часто очень медленно и с большим трудом.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могло длиться не недели, а месяцы и даже годы. Дороги были длинными, а погода часто мешала идти дальше: мешали мороз, дождь, снег и сильный ветер.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удобств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брали с собой только самое нужное. Им приходилось самим думать о еде, ночлеге и безопасности, потому что в дороге почти не было помощи и готовых остановок.
</a:t>
            </a:r>
            <a:endParaRPr lang="en-US" sz="1077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такой поход требовал терпения и храбрости. Люди не знали, что встретят впереди, но всё равно шли дальше, чтобы открыть новые земли и записать свои наблюдения.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Витус Беринг открыл важный путь на карте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путь на край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1728 году Витус Беринг отправился на север и прошёл пролив между Азией и Америкой. Это было очень важное плавание: оно показало, что два материка разделены водой. Моря там были суровыми, а дорога — непростой.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на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пролив назвали именем Беринга. Так на карте осталась память о человеке, который не побоялся выйти в холодные северные воды. Его работа помогла морякам и учёным лучше представить северную часть Земли.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вопросы для исследователей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плавания стало ясно, что север ещё хранит много тайн. Учёным захотелось узнать больше о льдах, островах и морских путях. Путешествие Беринга стало началом новых больших открытий.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Великой Северной экспедиции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1733 год —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стартовала и сразу стала огромным делом. В путь отправились многие моряки и исследователи, чтобы изучать северные берега, острова и холодные моря России.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1733–1743 годы — работа в Арктике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экспедиции долго работали в суровых условиях. Их ждали мороз, лёд, штормы и трудные переходы, но они продолжали собирать сведения о побережьях и морских путях.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1743 год — итог путешествия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экспедиция завершилась, у учёных появилось больше сведений о северных землях. Эти материалы помогли точнее составлять карты и лучше понимать Арктику.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Крузенштерн и первое русское кругосветное плавание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корабля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совершали корабли «Надежда» и «Нева». Они вместе прошли огромный путь вокруг Земли и стали символом нового этапа русских морских путешествий.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пролёг через Атлантический, Тихий и Индийский океаны. Морякам приходилось внимательно следить за ветром, течениями и погодой, чтобы не сбиться с пути.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экспедиции собирали сведения о берегах, морях и жизни в разных странах. Их записи помогли учёным узнать мир лучше и точнее представить далёкие земли.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плавание показало, что русские моряки могут совершать сложные дальние походы. Оно открыло дорогу новым морским исследованиям и дало много полезных знаний.
</a:t>
            </a:r>
            <a:endParaRPr lang="en-US" sz="100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Фаддей Беллинсгаузен и Михаил Лазарев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корабля в ледяных водах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1819 году корабли «Восток» и «Мирный» отправились в очень далёкое плавание. Перед ними были холод, лёд и огромные просторы, где легко потерять направление.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821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Антарктидой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подошли к ледяному материку и увидели его своими глазами. Так они доказали, что Антарктида существует, а не только кажется загадочным пятном на карте.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842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Знаменитое открытие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путешествие стало одним из самых известных в истории мореплавания. Оно показало, что даже самые холодные и далекие места Земли можно исследовать.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исследователи Дальнего Востока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глазами Атласова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Атласов изучал Камчатку и помог людям узнать эту далёкую землю лучше. Его сведения были особенно важны, потому что на востоке страны тогда ещё оставалось много белых пятен на карте. Он записывал наблюдения о природе и местности.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берегам Северной Америки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Шелихов бывал в Северной Америке и участвовал в освоении дальних морских маршрутов. Его путешествия помогли узнать больше о северной части Тихого океана. Для моряков это были настоящие приключения с ветром, волнами и долгой дорогой.
</a:t>
            </a:r>
            <a:endParaRPr lang="en-US" sz="989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Сахалин — остров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Геннадий Невельской доказал, что Сахалин — остров, а не полуостров. Это открытие стало очень важным для карт и для понимания берегов Дальнего Востока. После него на картах стало меньше ошибок и больше точных линий.
</a:t>
            </a:r>
            <a:endParaRPr lang="en-US" sz="10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года в горах дали науке много новых сведений о Средней Азии.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географических исследований России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1856–1857
</a:t>
            </a:r>
            <a:endParaRPr lang="en-US" sz="687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учёный исследовал Тянь-Шань и подробно описал его хребты, ледники и перевалы.
</a:t>
            </a:r>
            <a:endParaRPr lang="en-US" sz="23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Пржевальский и далёкая Азия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большие экспедиции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Пржевальский четыре раза отправлялся в Центральную Азию. Его маршруты были очень длинными, а дороги — непростыми. Но именно такие путешествия помогали узнавать далёкие земли, где ещё не хватало точных сведений.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Степи, пустыни и горы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проходил через пустыни, степи и горные районы, где природа менялась на каждом шаге. Путешественник внимательно наблюдал за ландшафтом, собирал сведения о растениях и животных и многое записывал.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Пржевальского принесли учёным много важных наблюдений о природе Азии. Его труды помогли лучше представить огромные пространства Центральной Азии и понять, насколько она разнообразна и необычна.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Миклухо-Маклай и жизнь среди других народов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берегу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Миклухо-Маклай несколько лет жил на Новой Гвинее и старался понять повседневную жизнь местных жителей. Он не спешил судить, а внимательно наблюдал и записывал всё, что видел вокруг себя.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и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изучал дома, украшения, обряды и разные языки островитян. Его записи помогли людям узнать, как по-разному могут жить народы, даже если их разделяют моря и большие расстояния.
</a:t>
            </a:r>
            <a:endParaRPr lang="en-US" sz="1131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Миклухо-Маклай считал, что все люди одинаково достойны уважения. Он выступал против несправедливых предрассудков и показывал своим примером, что доброта и интерес к людям важнее страха и слухов.
</a:t>
            </a:r>
            <a:endParaRPr lang="en-US" sz="10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Арсеньев и тайга Дальнего Востока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Уссурийский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Арсеньев отправился в Уссурийский край и много ходил по тайге. Он изучал горы, реки, тропы и жизнь людей, которые хорошо знали этот суровый край.
</a:t>
            </a:r>
            <a:endParaRPr lang="en-US" sz="971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походов Арсеньев записывал всё, что видел: деревья, зверей, следы животных, погоду и особенности местности. Благодаря таким заметкам его описания стали очень точными и живыми.
</a:t>
            </a:r>
            <a:endParaRPr lang="en-US" sz="956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Дерсу Узала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 подружился с охотником и проводником Дерсу Узала. Эта дружба помогла Арсеньеву лучше понять тайгу и людей, которые умеют жить с ней бережно и умно.
</a:t>
            </a:r>
            <a:endParaRPr lang="en-US" sz="956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для читателей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«Дерсу Узала» и «По Уссурийскому краю» открыли многим детям и взрослым удивительный мир Дальнего Востока. После них тайга перестала казаться далёкой и стала по-настоящему близкой.
</a:t>
            </a:r>
            <a:endParaRPr lang="en-US" sz="9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0913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путешественники брали с собой в дорогу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компас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помогали не заблудиться, а компас показывал нужное направление. Вместе они были настоящими помощниками в пути, особенно там, где дорог почти не было.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Записные книжки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записных книжках путешественники отмечали погоду, названия рек, встречи с людьми и интересные открытия. Потом по этим записям они легко вспоминали даже очень длинный путь.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Лупы, термометры, простые измерительные приборы и карандаши помогали замечать важные детали. Благодаря им учёные могли точно описывать природу, а не полагаться только на память.
</a:t>
            </a:r>
            <a:endParaRPr lang="en-US" sz="881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собирали камни, растения, рисунки и другие находки. Эти маленькие сокровища помогали показать другим людям, какой удивительной бывает природа в разных уголках земли.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проходило большое путешествие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проходили экспедиции русских путешественников.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какими трудностями встречались путешественники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без пощады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Путешественников могли встретить мороз, жара, сильный ветер или шторм. Погода менялась быстро, и иногда приходилось идти дальше, даже когда сил почти не оставалось.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и тяжёлый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многих мест добирались месяцами. Люди ехали на лошадях, плыли на кораблях или шли пешком, а дорога часто была неровной, грязной и очень утомительной.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припасов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не всегда хватало еды и воды, а запасы заканчивались быстрее, чем хотелось. Тогда приходилось экономить, искать новые стоянки и надеяться на удачу.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местных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экспедициях путешественникам помогали местные жители, проводники и охотники. Они знали дороги, реки и опасные места лучше любого путеводителя и нередко спасали экспедицию.
</a:t>
            </a:r>
            <a:endParaRPr lang="en-US" sz="10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работа была важна для науки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экспедиций появлялись новые карты с берегами, реками, островами и дорогами. Они помогали морякам, исследователям и всем, кто хотел лучше понимать огромную страну.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Дневники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дневниках путешественники подробно записывали погоду, растения, животных и особенности местности. Такие записи становились ценным материалом для учёных, потому что сохраняли живые впечатления и точные детали.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 для музеев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камни, растения, рисунки и другие образцы передавали в музеи и научные собрания. Там их могли изучать, сравнивать и показывать новым поколениям.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 о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материалам люди узнавали больше о морях, горах, тайге и далёких краях. Путешествия превращались в настоящую науку, а не просто в долгую дорогу.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путешественниках сегодня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на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фамилии путешественников можно встретить на карте России и мира. Их именами названы проливы, острова, горы, улицы и школы. Так память о смелых открытиях живёт рядом с нами и напоминает, что история прячется даже в названиях.
</a:t>
            </a:r>
            <a:endParaRPr lang="en-US" sz="1016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Сокровища музеев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бережно хранятся старые карты, письма, дневники и рисунки из экспедиций. Эти вещи выглядят скромно, но они рассказывают целые истории о дороге, открытиях и людях, которые их совершили.
</a:t>
            </a:r>
            <a:endParaRPr lang="en-US" sz="107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для новых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узнают о путешественниках, мир вокруг становится интереснее. Хочется смотреть на карту внимательнее, задавать вопросы и помнить, что большие открытия часто начинаются с любопытства и терпения.
</a:t>
            </a:r>
            <a:endParaRPr lang="en-US" sz="10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2547617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7009" y="2578559"/>
            <a:ext cx="346800" cy="2774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2484" y="2563146"/>
            <a:ext cx="346800" cy="3082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истории путешественников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любопытство заставляет людей задавать вопросы и искать ответы. Оно помогает замечать то, что другим кажется обычным, и открывать новое даже в знакомом месте.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не всё бывает легко и быстро. Но смелость помогает не отступать, а терпение — идти дальше, когда дорога длинная, а задача сложная.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к миру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учились внимательно смотреть вокруг, слушать людей и записывать детали. Такой навык полезен каждому: он помогает лучше понимать мир и не пропускать важное.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качествами обладали русские путешественники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отправлялись туда, где было неизвестно, холодно или опасно. Смелость помогала им начинать путь, даже если впереди ждали штормы, морозы и длинные переходы.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экспедиции не бывают быстрыми. Путешественникам приходилось долго ждать погоды, идти медленно и много раз повторять наблюдения, чтобы получить точные и полезные сведения.
</a:t>
            </a:r>
            <a:endParaRPr lang="en-US" sz="956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было интересно всё: моря, горы, растения, животные и люди. Именно любознательность заставляла их задавать вопросы и искать ответы в самых далёких местах.
</a:t>
            </a:r>
            <a:endParaRPr lang="en-US" sz="957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старались слушать местных жителей, учиться у проводников и замечать чужие обычаи без насмешки. Это помогало им лучше понимать мир и не судить поспешно.
</a:t>
            </a:r>
            <a:endParaRPr lang="en-US" sz="9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которые изменили наши знания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путешественники расширили карты, описали моря, горы и далёкие земли, а ещё показали, как важно смотреть на мир внимательно. Их открытия и сегодня зовут к новым знаниям и мечтам.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2026-05-25T20:15:06Z</dcterms:created>
  <dcterms:modified xsi:type="dcterms:W3CDTF">2026-05-25T20:15:06Z</dcterms:modified>
</cp:coreProperties>
</file>