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прилагательные помогают словам становиться точнее и красивее.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прилагательное: слова, которые делают речь ярче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прилагательные в речи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прилагательных речь звучит коротко и скучно. А с ними дом становится высоким, кот — рыжим, а день — тёплым. Такие слова делают описание живым и понятным.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вопросы подсказывают, что слово называет признак предмета, а не сам предмет.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вопросов помогает быстро узнать прилагательное в речи.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русского языка: вопросы имени прилагательного (какой? какая? какое? какие?)
</a:t>
            </a:r>
            <a:endParaRPr lang="en-US" sz="13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56" y="3188538"/>
            <a:ext cx="374588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1456" y="3188538"/>
            <a:ext cx="374588" cy="42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9006" y="3188538"/>
            <a:ext cx="374588" cy="42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5231" y="1686040"/>
            <a:ext cx="374588" cy="428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92781" y="1686040"/>
            <a:ext cx="374588" cy="4281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4496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назвать цвет предмета точнее и ярче. Так мы сразу представляем красный мяч, зелёный лист или белый снег, будто видим их перед собой.
</a:t>
            </a:r>
            <a:endParaRPr lang="en-US" sz="1000" dirty="0"/>
          </a:p>
        </p:txBody>
      </p:sp>
      <p:sp>
        <p:nvSpPr>
          <p:cNvPr id="17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1145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описать настроение, характер или состояние. Можно сказать: добрый мальчик, смелая девочка, усталый путник. Так речь передаёт не только внешний вид, но и чувства.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и состояние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28210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передают вкус и запах, словно маленькие подсказки для воображения. Они бывают сладкими, кислыми, душистыми или свежими, поэтому предметы словно «оживают» в речи.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 запах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69832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прилагательное показывает, из чего сделан предмет. Тогда мы говорим: деревянный стол, стеклянная ваза, железная дверь. Сразу ясно, какой это предмет и какой он на ощупь.
</a:t>
            </a:r>
            <a:endParaRPr lang="en-US" sz="1000" dirty="0"/>
          </a:p>
        </p:txBody>
      </p:sp>
      <p:sp>
        <p:nvSpPr>
          <p:cNvPr id="23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форма
</a:t>
            </a:r>
            <a:endParaRPr lang="en-US" sz="1200" dirty="0"/>
          </a:p>
        </p:txBody>
      </p:sp>
      <p:sp>
        <p:nvSpPr>
          <p:cNvPr id="25" name="Text 10"/>
          <p:cNvSpPr txBox="1"/>
          <p:nvPr/>
        </p:nvSpPr>
        <p:spPr>
          <a:xfrm>
            <a:off x="186587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легко сказать, какой предмет по величине или очертанию: большой дом, узкая тропинка, круглый мяч, овальное яйцо. Описание становится понятным без лишних слов.
</a:t>
            </a:r>
            <a:endParaRPr lang="en-US" sz="1000" dirty="0"/>
          </a:p>
        </p:txBody>
      </p:sp>
      <p:sp>
        <p:nvSpPr>
          <p:cNvPr id="26" name="Text 1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называют прилагательные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и предмет — дружная пара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помогает описать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редко стоит само по себе. Оно словно держится за существительное и рассказывает о его признаке. Вместе они образуют понятную и красивую пару слов.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выглядит 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сказать «красное яблоко», «круглый мяч», «тёплый шарф», сразу ясно, о каком предмете идёт речь. Признак делает предмет узнаваемым и интересным.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прилагательное, нужно спросить: какой? какая? какое? какие? Если слово подходит к такому вопросу и описывает предмет, оно точно поможет нам.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меняется вместе с родом и числом: весёлый мальчик, весёлая девочка, весёлое утро, весёлые игры. Это как разные «ключики» к одному и тому же слову.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на которые отвечает прилагательное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помогают не путать прилагательное с другими словами. Стоит задать правильный вопрос — и нужное слово быстро находится, как спрятавшийся герой в тексте.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всегда связано с существительным. Оно не любит стоять далеко, потому что должно назвать признак именно этого предмета: большого мяча, доброй мамы, синего неба.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согласуются друг с другом. Если существительное мужского рода, прилагательное тоже будет в подходящей форме: высокий дом, добрый день, пушистый кот.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прилагательное связано с существительным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 помогает понять смысл без путаницы. Когда прилагательное и существительное «дружат», речь получается стройной, а слушателю легче представить картинку.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несколько, меняется и прилагательное: зелёный лист — зелёные листья, новая тетрадь — новые тетради. Так предложение звучит точно и аккуратно.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прилагательных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существительное мужского рода, прилагательное принимает подходящую форму: добрый день, высокий дом, смешной кот. По окончанию легко заметить, к какому слову оно относится.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существительными женского рода прилагательные звучат иначе: добрая книга, светлая комната, весёлая девочка. Форма слова помогает правильно строить предложение.
</a:t>
            </a:r>
            <a:endParaRPr lang="en-US" sz="1019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среднего рода тоже есть свои формы: доброе слово, чистое окно, яркое солнце. Род видно по существительному и окончанию прилагательного.
</a:t>
            </a:r>
            <a:endParaRPr lang="en-US" sz="1028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606" y="3188538"/>
            <a:ext cx="374588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9226" y="3188538"/>
            <a:ext cx="374588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7631" y="1686040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1563700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один, прилагательное стоит в единственном числе: новый учебник, синяя ручка, тёплый плед. Так сразу понятно, что речь идёт об одном предмете.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22325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помогает не перепутать один предмет и много предметов. Это важно и в устной речи, и на письме: форма прилагательного подсказывает точный смысл.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150725" y="21482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несколько, прилагательное ставится во множественном числе: новые учебники, синие ручки, тёплые пледы. Род в этой форме уже не различается.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прилагательных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 прилагательные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меняются вместе с существительным. Если меняется слово-предмет, прилагательное тоже подстраивается под него, чтобы предложение звучало правильно и понятно.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изменяемость помогает словам соединяться в тексте без ошибок. Благодаря этому мы можем точно назвать предмет и его признак в любой ситуации.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изменяются по родам, числам и падежам: красивый цветок, красивая ваза, красивые цветы; у красивого цветка, к красивому цветку, о красивом цветке.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прилагательных есть полная и краткая формы. Это видно на трёх простых примерах: весёлый — весел, умный — умён, красивый — красив.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помогают по-разному описывать предмет и часто встречаются в сказках и коротких текстах.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8527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появляется самая сильная степень: самый высокий, самый интересный. Она помогает выбрать предмет с самым ярким признаком.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8527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признак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81016" y="2134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можно показать, что один предмет обладает признаком больше: выше, интереснее. Так удобно сравнивать людей, животных и игрушки.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81016" y="1603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становится сильнее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1564329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мы называем предмет просто: высокий дом, интересная книга. Это начальная форма признака, без сравнения с другими предметами.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564329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без сравнения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прилагательные рисуют картину в тексте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лес прячет узкие тропинки и высокие сосны. Тихо шуршат листья, а в тени блестит маленький ручей. Несколько точных прилагательных сразу превращают обычное описание в живую лесную картину.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где слышно тишину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стоят красное яблоко, круглый мяч и мягкий шарф. Каждое прилагательное подсказывает важную деталь, и предметы перестают быть просто вещами. Описание становится точным, понятным и немного волшебным.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предметы — большие детали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тихой речкой поднимается светлый туман, а на берегу лежит тёплый песок. Солнечный луч касается воды, и она кажется серебряной. Такие слова помогают увидеть утро почти как на настоящем рисунке.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у речки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прилагательному в предложении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найти слово-признак и проверить его связь с существительным.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в сказках и загадках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прилагательные сразу создают волшебное настроение: хрустальный замок, серый волк, смелый богатырь. Читатель будто видит героев и места своими глазами.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сказках и загадках прилагательные работают как волшебные кисточки: они раскрашивают героев, предметы и события, делая их запоминающимися.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прилагательные, текст становится беднее и тише. Исчезают краски, а вместе с ними — интерес, образность и маленькое чудо слова.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точные признаки помогают угадать ответ. Слова круглый, жёлтый, сладкий подсказывают, о каком предмете идёт речь, но не называют его прямо.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7119" y="3188538"/>
            <a:ext cx="374588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00894" y="1686040"/>
            <a:ext cx="374588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прилагательное с другими словами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вопрос какой? какая? какое? какие?, оно помогает описывать предмет и, скорее всего, является прилагательным.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вопрос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бегущий уже похоже на признак предмета: оно описывает того, кто бежит. Значит, слово стоит проверить внимательнее.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 с выводом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связано с существительным и уточняет его признак, смело записывай его как прилагательное. Проверка простая, как школьная улыбка.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проверку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называет предмет, а прилагательное — его признак. Слово бег называет действие или явление, но не описание предмета.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что оно называет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подсказки в прилагательных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прилагательных важно внимательно смотреть на окончания, потому что они часто безударные. Чтобы не ошибиться, полезно проверять слово по вопросу и по существительному, с которым оно связано.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Ещё стоит запомнить сочетания с ч и щ, а также мягкий знак в некоторых словах. Примеры зимний, лесной, свежий, горячий помогают увидеть, как пишется прилагательное в слове целиком.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Подбери к предмету точные признаки: не просто кот, а весёлый щенок или пушистый кот. Так слова начинают работать, как маленькие художники.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с прилагательными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Составь описание по картинке: узкая тропинка, холодный ветер, густой лес. Такие задания развивают внимание к слову и делают речь выразительнее.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Найди прилагательные в тексте и замени одно слово более точным. Вместо хороший можно подобрать добрый, тёплый, удобный или аккуратный — по смыслу.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Прилагательные помогают читать внимательнее: в тексте сразу заметны важные детали, а картинка в голове получается яркой и понятной.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Они делают письмо точнее. Вместо общих слов появляются точные описания людей, природы, игрушек и событий, и мысль звучит аккуратнее.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знание прилагательных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Чем больше таких слов знает ученик, тем богаче его речь. А богатая речь — это как рюкзак с полезными и красивыми словами.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устной речи прилагательные помогают говорить выразительно. С ними рассказ становится живым, а слушателю легче представить сказанное.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помогает точно назвать признак предмета, согласуется с существительным и делает речь яркой. Оно словно добрый помощник: быстро добавляет словам цвет, форму и настроение.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— мастер описания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2026-05-22T00:41:23Z</dcterms:created>
  <dcterms:modified xsi:type="dcterms:W3CDTF">2026-05-22T00:41:23Z</dcterms:modified>
</cp:coreProperties>
</file>