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окружности и прямой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 координатной плоскости становится языком чисел и формул.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делают фигуры понятными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 задают точку, а уравнение собирает все точки фигуры в одну запись. Так проще находить окружности, прямые и проверять ответы без полного чертежа.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на каком расстоянии находится любая точка от центра и помогает записать окружность через координаты.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между двумя точками на координатной плоскости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√((x2−x1)²+(y2−y1)²)
</a:t>
            </a:r>
            <a:endParaRPr lang="en-US" sz="3073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формула расстояния, лежащая в основе уравнения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множество точек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образуют все точки плоскости, которые находятся на одном и том же расстоянии от центра. Это расстояние называют радиусом и обозначают буквой r.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записывают как C(a, b). Его координаты показывают, где расположена окружность на плоскости. Если центр смещается, меняется положение фигуры, но не её форма.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 имеет вид (x−a)²+(y−b)²=r². Оно сразу связывает координаты любой точки с центром и радиусом, поэтому удобно для решения задач.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изображают центр, одну или несколько точек окружности и отрезок от центра до точки. Так легче увидеть, почему все точки находятся на равном расстоянии.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центр и радиус меняют окружность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центра меняет расположение окружности на плоскости, а увеличение радиуса делает её больше. Форма остаётся одинаковой при любом положении.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радиус, тем больше окружность; координаты центра определяют её сдвиг без изменения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параметрам окружности, 8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 на принадлежность окружности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точку, её координаты подставляют в уравнение окружности. Если равенство выполняется точно, точка принадлежит окружности и лежит на её линии.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или 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левая часть меньше 9, точка находится внутри окружности. Если значение больше 9, точка лежит вне неё.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(x−2)²+(y+1)²=9 точка (5, −1) подходит, потому что после подстановки получается 9=9. Значит, эта точка лежит на окружности.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 только находить точки на окружности, но и быстро проверять ответы в задачах без дополнительного построения.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932248"/>
            <a:ext cx="4876200" cy="1168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уравнения окружности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параметры окружности переходят в её уравнение и как меняется знак в записи.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скобках противоположны координатам центра, а радиус всегда возводится в квадрат.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формула уравнения окружности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уравнения окружности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 в стандартной записи, получается уравнение вида x²+y²+Dx+Ey+F=0. Это тот же самый объект, только записанный иначе.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общем виде обязательно присутствуют x² и y². Их коэффициенты одинаковы, потому что они описывают одну и ту же окружность, а не другую фигуру.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D и E связаны с координатами центра, а число F зависит от радиуса. Поэтому по общей записи можно восстановить основные параметры фигуры.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члена xy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окружности нет произведения xy. Если такой член появляется, запись уже не соответствует стандартному виду окружности.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уравнение окружности по данным задачи
</a:t>
            </a:r>
            <a:endParaRPr lang="en-US" sz="224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известных центра и радиуса к уравнению и проверке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в виде y=kx+b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k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 наклон прямой. Если k положителен, линия идёт вверх слева направо; если отрицателен, она убывает.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b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Oy. Это удобно: по одному коэффициенту сразу видно положение линии на плоскости.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прямая состоит из бесконечного числа точек, а запись y=kx+b позволяет описать их все одной короткой формулой.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наклонов прямых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b прямые отличаются только направлением и крутизной наклона.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заметнее наклон; знак k определяет рост или убывание прямой.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определению уравнения прямой y = kx + b.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две точки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наклон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две заданные точки и вычисляют коэффициент k по разности ординат, делённой на разность абсцисс. Это показывает, насколько быстро меняется y при изменении x.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одну из точек подставляют в уравнение y = kx + b и находят свободный член b. Так получают полную запись прямой, проходящей через обе точки.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проверить, подходят ли обе точки к найденному уравнению. Если подстановка даёт верные равенства, прямая построена правильно и ошибок в вычислениях нет.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абсциссы точек равны, прямая вертикальна. В таком случае формула y = kx + b не подходит, и уравнение записывают иначе.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уравнения прямой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стандартным школьным формам уравнения прямой.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прямая может быть записана по-разному. Каждая форма удобна для своей задачи.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задачи: для графика удобна одна запись, для вычислений и преобразований — другая.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прямая и окружность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должна подходить к двум уравнениям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обязана одновременно удовлетворять и уравнению окружности, и уравнению прямой. Поэтому её координаты должны пройти обе проверки без противоречий.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даёт квадратное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y = kx + b подставить выражение в формулу окружности, получается уравнение второй степени. Именно его решения показывают возможные точки пересечения.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решений отвечает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корней нет, линии не встречаются; когда корень один, прямая касается окружности; когда корней два, фигуры пересекаются в двух точках.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числа общих точек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подстановке уравнения прямой в уравнение окружности и анализе дискриминанта.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взаимного положения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корней легко понять, как расположены фигуры относительно друг друга, даже без подробного чертежа.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решение напрямую показывает геометрический результат: отсутствие пересечения, касание или два пересечения.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связи дискриминанта квадратного уравнения с числом общих точек.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знак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окружности знак у координат центра меняется на противоположный. Если записать его неверно, уравнение описывает уже другую окружность.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Забыли квадрат радиуса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правой части должно стоять r², а не r. Эта ошибка меняет размер окружности и приводит к неверным ответам уже на первом шаге.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коэффициент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прямой часто ошибаются в вычислении k или свободного члена b. Тогда прямая проходит не через заданные точки.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Пропущена проверка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подставить координаты обратно в исходное уравнение. Такая проверка помогает быстро заметить вычислительную ошибку и исправить её.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с окружностью и прямой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на координатной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(x−1)²+(y−2)²=16 задаёт окружность с центром в точке (1,2) и радиусом 4. На рисунке удобно отметить центр, затем провести радиус к любой точке окружности и увидеть её размер.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y = x − 1 идёт наклонно вверх и может пересечь окружность в двух местах. После подстановки её уравнения в формулу окружности получают квадратное уравнение, по которому находят координаты точек пересечения.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двух уравнениях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данные нужны для окружности и прямой, и как затем находят их общие точки.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обеих фигур важны разные параметры, но совместное решение всегда сводится к подстановке и анализу квадратного уравнения.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стандартным формулам окружности и 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Уравнения, которые связывают геометрию и алгебру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превращает рисунок в точный расчёт: окружность, прямая и их точки пересечения описываются уравнениями, а ответ легко проверить вычислениями.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2026-05-29T04:09:16Z</dcterms:created>
  <dcterms:modified xsi:type="dcterms:W3CDTF">2026-05-29T04:09:16Z</dcterms:modified>
</cp:coreProperties>
</file>