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Викинги и образование новых европейских государств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походы викингов изменили карту средневековой Европы?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Викинги жили в Скандинавии и много времени проводили в море. Они ловили рыбу, торговали, воевали и искали новые земли, богатство и влияние далеко за пределами родины.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викинги и где они жили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эпохи викингов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793 год — Линдисфарн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Нападение на монастырь на севере Англии стало символом начала эпохи викингов. Оно показало, что даже удалённые и защищённые места уязвимы.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VIII–IX века — прибрежные набеги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Викинги нападали на монастыри, поселения и торговые центры. Их добычей становились серебро, оружие, продукты и пленные, а страх перед ними быстро распространялся.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5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 — переселение и торговля
</a:t>
            </a:r>
            <a:pPr algn="l" indent="0" marL="0">
              <a:lnSpc>
                <a:spcPct val="130039"/>
              </a:lnSpc>
              <a:buNone/>
            </a:pPr>
            <a:r>
              <a:rPr lang="en-US" sz="19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походы стали не только грабительскими. Часть викингов оседала на новых землях, основывала поселения и включалась в торговлю с местным населением.
</a:t>
            </a:r>
            <a:endParaRPr lang="en-US" sz="125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викингов — главная сила их успеха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132625" y="1543125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ход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узкие корабли были лёгкими и манёвренными. Они быстро шли по морю, помогая викингам внезапно появляться у берегов и так же быстро уходить после нападения.
</a:t>
            </a:r>
            <a:endParaRPr lang="en-US" sz="1193" dirty="0"/>
          </a:p>
        </p:txBody>
      </p:sp>
      <p:sp>
        <p:nvSpPr>
          <p:cNvPr id="10" name="Text 3"/>
          <p:cNvSpPr txBox="1"/>
          <p:nvPr/>
        </p:nvSpPr>
        <p:spPr>
          <a:xfrm>
            <a:off x="5132625" y="2616912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 рекам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осадка позволяла судам проходить по мелководью и подниматься вверх по рекам. Это открывало дорогу вглубь материка, далеко от морского побережья.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32625" y="3690687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Вместимость и 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корабле помещались воины, оружие и грузы. Поэтому драккары и кнорры были удобны не только для боя, но и для дальних путешествий, торговли и переселения.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разных направлениях викинги действовали по-разному: где-то грабили, где-то торговали, а где-то основывали постоянные поселения.
</a:t>
            </a:r>
            <a:endParaRPr lang="en-US" sz="1264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учебного текста о викингах.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их присутствие проявилось в Англии, северной Франции, Ирландии и на речных путях Восточной Европы.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направлялись походы викингов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72125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Викинги закреплялись на северо-востоке и в центре Англии, основывали поселения и контролировали большие территории. Их присутствие стало частью повседневной жизни многих местных жителей.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42500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Данелаг и Альфред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865 года возникла область Данелаг, где действовали датские законы. Король Уэссекса Альфред Великий сумел остановить часть завоеваний и укрепить оборону страны.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512875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викинги и англосаксы стали жить рядом, вступать в браки и обмениваться обычаями. Это заметно повлияло на язык, законы и систему управления в Англии.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Викинги в Англии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857498"/>
            <a:ext cx="4365000" cy="14956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викингов и средневековой Европы.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показывает, где викинги не только воевали, но и создавали новые центры жизни, власти и торговли.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Викинги чаще всего превращали временное присутствие в устойчивые политические и торговые центры.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Земли и государства, связанные с викингами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Нормандия: от набега к новому государству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911 году вождь Роллон получил земли у реки Сены от французского короля Карла Простоватого. Это стало началом Нормандии — области, где бывшие викинги постепенно превратились в новую знать.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у Сены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обычаи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Норманны приняли христианство и перешли на французский язык, но сохранили воинскую дисциплину и умение быстро организовывать походы. Так они стали частью Франции, не потеряв своей силы.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и власть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Франции появились укреплённые владения и замки, которые защищали новые земли. Из образа морского набега выросло устойчивое государство с собственной элитой и порядком.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44" y="1062325"/>
            <a:ext cx="27048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Англии норманнами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26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 Гастингсе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1066 году герцог Нормандии Вильгельм победил англосаксов и стал королём Англии. Эта победа изменила не только власть, но и весь политический баланс страны.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86180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завоевания изменились знать, распределение земель и управление. Новая верхушка получила важные владения, а королевская власть стала действовать жёстче и организованнее.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62733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через Ла-Манш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и Англии усилились связи между правителями и землевладельцами. Нормандское завоевание стало одним из ключевых событий средневековой Европы.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2406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14361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469" y="330097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26715"/>
            <a:ext cx="218400" cy="1747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Викинги в Ирландии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Города-порты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Дублин, Уотерфорд, Лимерик и Корк стали важными центрами. Здесь викинги могли не только воевать, но и контролировать обмен товарами, людьми и ресурсами.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связи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Ирландские города помогали викингам держать связь с морем и соседними землями. Благодаря удобным гаваням они быстро перемещались и укрепляли своё присутствие.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обмен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эти центры шли металлы, оружие, ткани и другие товары. Торговля делала города богаче и постепенно меняла их роль в жизни острова.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населения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викинги и ирландцы начали жить рядом и смешиваться. Это привело к появлению новых связей, привычек и более тесному соседству разных культур.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Серебро было главным мерилом богатства, а северные товары высоко ценились далеко от Скандинавии.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истории о торговле викингов
</a:t>
            </a:r>
            <a:endParaRPr lang="en-US" sz="949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соединяла север и юг Европы и приносила не меньше выгод, чем военные походы.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продавали и покупали викинги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«из варяг в греки»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247725" y="1128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Русь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Волхову, Днепру и их притокам перевозили меха, оружие, воск и серебро. На пути варяги участвовали и в торговле, и в военной службе у местных правителей.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26850" y="2871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Чёрному морю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Дальнейший путь открывал связь с Византией и другими странами юга. Так север и юг Европы оказались связаны устойчивым торговым коридором.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37925" y="2889925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 век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Скандинавы начали регулярно ходить по рекам Восточной Европы, соединяя Балтику с южными рынками и городами. Эти маршруты быстро стали важными для обмена товарами и новостями.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набега к государству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военный поход мог превратиться в постоянное поселение и затем в новую политическую область.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Исландия — новое общество на далеком острове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212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Поселение норвежцев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IX века переселенцы из Норвегии прибыли в Исландию в поисках свободной земли и более независимой жизни. Остров стал новым домом для общин, связанных морем и рыболовством.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42500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Альтинг и законы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930 году исландцы создали альтинг — собрание свободных людей, где решали споры и принимали общие правила. Это помогло острову развиваться без короля и сильной центральной власти.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1287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 сагах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Исландцы рано начали записывать саги — рассказы о переселении, родах и подвигах. Благодаря им мы знаем много подробностей о жизни людей в Северной Атлантике.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Гренландия и освоение Севера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12853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985 году Эрик Рыжий привёл переселенцев в Гренландию. Они обосновались в фьордах, где можно было укрыться от ветра и немного легче вести хозяйство.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2458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климат и короткое лето ограничивали земледелие. Люди опирались на охоту, рыболовство и скотоводство, а выживание требовало строгого распределения запасов.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3716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Европой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Поселенцы обменивались с Европой товарами и редкими северными ресурсами. Долгие морские пути делали Гренландию далёкой, но не изолированной частью мира викингов.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викингов зависел от умения действовать по-разному: воевать, торговать, переселяться и договариваться с местными правителями.
</a:t>
            </a:r>
            <a:endParaRPr lang="en-US" sz="1254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истории средневековой Европы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флот и гибкая стратегия позволяли викингам не только грабить, но и закрепляться на новых землях.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викинги могли создавать новые центры власти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978130"/>
            <a:ext cx="4164900" cy="142709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истории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в каких сферах влияние викингов было особенно заметным, и к каким изменениям оно привело.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Викинги влияли не только на войны, но и на власть, города и язык. Их присутствие меняло жизнь разных стран надолго.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викинги изменили Европу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855600" y="1583042"/>
            <a:ext cx="6903900" cy="7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 век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скандинавских землях усилилась королевская власть, а вместе с ней росло влияние христианства. Новая вера помогала правителям укреплять порядок и связи с Европой.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240025" y="2816417"/>
            <a:ext cx="6519600" cy="7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Харальд Синезубый и Олав Святой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Дании и Норвегии правители приняли христианство и поддержали распространение новой веры. Это делало их страны более похожими на соседние европейские государства.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2706425" y="4023392"/>
            <a:ext cx="6070200" cy="7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 век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становились реже, а на первый план выходили законы, управление и дипломатия. Эпоха больших набегов постепенно сменилась временем государственных решений.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175783"/>
            <a:ext cx="8438700" cy="77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христианства и конец эпохи набегов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викингов в истории Европы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9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названия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топонимы и городские названия в Англии и Северной Европе напоминают о викингах. Они сохранились как следы старых поселений, путей и местной власти.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79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Археология и находки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Корабли, оружие, украшения и предметы быта помогают учёным узнавать о жизни викингов. Такие находки показывают, как они жили, торговали и строили поселения.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82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Нормандские правители изменили историю Англии, а северные поселения укрепили Атлантику и север Европы. Завоеватели нередко становились создателями новых политических центров.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82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законы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осталось немало слов северного происхождения, а отдельные законы и обычаи связаны с эпохой викингов. Их влияние оказалось долговременным.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Викинги: от походов к государствам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Викинги были не только воинами, но и строителями новых земель, городов и государств. Их действия изменили карту Европы и связали её север, запад и восток.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2026-06-02T06:16:45Z</dcterms:created>
  <dcterms:modified xsi:type="dcterms:W3CDTF">2026-06-02T06:16:45Z</dcterms:modified>
</cp:coreProperties>
</file>