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7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Ивана Крылова: смешно и поучительно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6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говорят и действуют как люди: высмеивают слабости и учат на понятных примерах.
</a:t>
            </a:r>
            <a:endParaRPr lang="en-US" sz="407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(1769–1844) — самый известный русский баснописец. Он написал более 200 басен. Их любят в школе: они короткие, ясные и помогают усвоить простые жизненные правила — честность, трудолюбие и уважение к людям.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Иван Крылов и почему его басни читают в школе
</a:t>
            </a:r>
            <a:endParaRPr lang="en-US" sz="2206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родился в Москве и с детства много читал: наблюдательность стала его главным «инструментом». Он рано начал сочинять, пробуя себя в разных жанрах и собирая материал для будущих сюжетов.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Крылов работал журналистом, драматургом и библиотекарем. Эта разная работа помогла ему хорошо понимать жизнь людей и улавливать особенности речи, привычек и споров.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пришла к нему именно благодаря басням: простой язык соединяется в них с точными наблюдениями. Герои быстро узнаются, а вывод запоминается благодаря наглядной, смешной развязке.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— писатель и баснописец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басен Крылова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Крылова много коротких реплик, живого разговорного языка и метких сравнений. Поэтому текст легко читать вслух: интонация будто подсказывает, кто говорит хитро, кто оправдывается, а кто ошибается.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басен в речь вошли крылатые выражения: «А Васька слушает да ест», «А вы, друзья, как ни садитесь...», «Слона-то я и не приметил». Эти фразы точно называют ситуацию и характер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действуют животные: лиса, ворона, муравей и другие. Но их поступки похожи на человеческие — поэтому басня помогает рассмотреть знакомые жизненные качества в «безопасной» форме.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басня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— небольшое поучительное произведение с моралью. Обычно в ней есть смешной эпизод, который быстро привлекает внимание и подталкивает к размышлению о поведении героев.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басни — скрытый смысл. Через забавный случай показан важный вывод: что бывает, когда лгут, хитрят, хвастаются или не умеют договариваться и трудиться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Крылов разбирает ситуации, где человек думает о себе или действует бездумно: так слабость становится смешной и вредной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диаграммы заметно, что лесть и глупость выходят на первый план: они чаще всего запускают цепочку ошибок и приводят к поражению.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тематическая классификация по основным мотивам басен; точные частоты в тексте зависят от выбранного набора произведений.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чаще всего пишут басни Крылова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Ворона теряет сыр, потому что поверила красивым словам Лисицы. Лисица хвалит Ворону так убедительно, что та начинает слушать не разум, а похвалу.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«Ворона и Лисица»: почему опасна лесть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Лесть в этой истории нужна не для дружбы, а для выгоды: Лисица добивается своей цели, используя желание Вороны казаться лучше. Из-за этого герой совершает необдуманный шаг.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показывает, что чрезмерная похвала может обмануть и подтолкнуть к ошибке. Важно не только слышать слова, но и проверять, соответствуют ли они поступкам и фактам.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 все лето поет и веселится: ей хочется только радости «сейчас». Муравей трудится и делает запасы, заботясь о том, что будет впереди, и потому действует без спешки.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«Стрекоза и Муравей»: труд и беспечность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зима, Стрекоза остается без помощи, а Муравей справляется благодаря сделанному заранее. Басня противопоставляет трудолюбие и легкомыслие и подчеркивает важность предусмотрительности.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231" y="1148225"/>
            <a:ext cx="3522938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героев с проблемой и моралью: по сюжету видно, почему поступок приводит к результату.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одна закономерность: результат зависит от поведения героев — от умения действовать вместе, учиться и делать полезное дело, а не только говорить.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басни Крылова и их смысл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сюжетов по школьному чтению и общеизвестным моралям басен.
</a:t>
            </a:r>
            <a:endParaRPr lang="en-US" sz="11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баснях Крылова общий успех связан с тем, умеют ли герои договариваться. Если каждый тянет в свою сторону, усилия не складываются, а превращаются в спор и остановку работы.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«Лебедя, Щуку и Рака» видно, что даже старание не помогает, когда действия расходятся по направлению. Герои как будто работают одновременно, но без общего плана — и поэтому дело не движется.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Похожую мысль Крылов раскрывает в «Квартете»: без совместных шагов и слаженности результат не появляется, даже если все пытаются «руководить». Басня напоминает, что дружная работа требует взаимопонимания.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баснях важно согласие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басня Крылова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схема типичного сюжета: от завязки к неожиданной развязке и выводу (морали).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94" y="1353834"/>
            <a:ext cx="258037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76994" y="1353834"/>
            <a:ext cx="258037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74750"/>
            <a:ext cx="284700" cy="2530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6394" y="1353834"/>
            <a:ext cx="258037" cy="294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характеры людей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у Крылова часто действует не прямо, а через похвалу и уловки. Она как будто «подстраивает» слова под цель, поэтому помогает понять, как легко обманом отвлечь внимание и сбить с пути.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— хитрость и лесть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Волка в баснях обычно связан с прямой силой и резкостью. Он показывает характер, который не умеет договариваться и добивается своего давлением, из-за чего конфликт растет, а результат оказывается плачевным.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— грубость и давление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нередко упорно делает одно и то же, даже если ему ясно, что это не помогает. Так Крылов высмеивает упрямый спор с реальностью: поступки против здравого смысла почти всегда приводят к ошибке.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— упрямство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 действует быстро, но по делу ли? Часто она суетится, повторяет чужие действия и не понимает, зачем они нужны. Ее поведение учит: поспешность без понимания не ведет к успеху.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 — суетливость без пользы
</a:t>
            </a:r>
            <a:endParaRPr lang="en-US" sz="1082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Моська обычно громко заявляет о себе, однако в реальных действиях оказывается слабой. В баснях Крылов показывает, как хвастовство и раздражительный тон заменяют работу, и почему это выглядит смешно со стороны.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Моська — шумная задиристость
</a:t>
            </a:r>
            <a:endParaRPr lang="en-US" sz="11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объединяет самых узнаваемых персонажей: птиц, насекомых, животных и даже сильных «великов». Каждый герой в баснях связывается с определённой чертой характера.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 наборе героев повторяются сходные типажи, басни легко читать как истории о человеческих слабостях: гордости, невнимательности и самоуверенности.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героев, упомянутых в школьных примерах басен Крылова; точные частоты не указываются (условная визуализация состава).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герои басен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 Васька слушает да ест»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человека, который выслушал предупреждение, но не собирается менять поведение. Он просто продолжает делать своё. Такую картину удобно описать одной фразой — коротко и точно, как при ярком примере в классе.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 вы, друзья, как ни садитесь...»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звучит упрёк тем, кто пытается добиться результата без правильного устройства дела и без взаимных действий. Говорят о людях, которые «собрались», но не продумали, кто что должен делать. Фраза сразу вызывает образ неудачи.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«Слона-то я и не приметил»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упорно спорит или делает вид, что понимает ситуацию, но не замечает главного. В басне это превращается в комичный вывод: важный смысл оказывается «прямо перед глазами». Поэтому выражение используют, когда кто-то не распознал очевидное.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выражения из басен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 тренируют чтение и внимательность: сюжет небольшой, но смысл спрятан между строк. Ученику приходится вдумываться и замечать, почему герой поступает именно так, а не иначе.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изучают в 5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в басне формулирует важные правила простыми словами: честность, труд, дружба, уважение к другим. Это даёт понятные ориентиры для обсуждения на уроках и в классе.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 развивает умение делать вывод. Даже если басня смешная, ученики учатся объяснять, что именно высмеивается, и как поступки героя приводят к последствиям.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развивают память и выразительную речь. Короткие реплики и повторяющиеся образы помогают запоминать фразы и рассказывать басню вслух, передавая характер персонажей.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2816" y="1068000"/>
            <a:ext cx="3533668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 Крылова характер раскрывается через поступки: герой, его ведущая черта и итоговый смысл басни.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Крылов не просто называет качества, а показывает их в действиях. Поэтому читатель легко соотносит поступок героя с последствиями.
</a:t>
            </a:r>
            <a:endParaRPr lang="en-US" sz="1463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его черта характера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из содержания школьного изучения басен Крылова.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Крылова понятны и сегодня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создавались в прошлом, но в них живут знакомые конфликты: споры, желание похвалиться, стремление обмануть или уйти от ответственности. Они легко узнаются в любом классе.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учебе и общении снова появляются те же проблемы: невнимательность, поспешные решения, лесть и неумение договориться. Ученикам удобно обсуждать, почему герой ошибается и как можно поступить иначе.
</a:t>
            </a:r>
            <a:endParaRPr lang="en-US" sz="1277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в школе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вне уроков остаются те же ситуации: командные задания, игры, бытовые договорённости. Басня помогает увидеть слабость и понять последствия, не прибегая к длинным нравоучениям.
</a:t>
            </a:r>
            <a:endParaRPr lang="en-US" sz="1388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 дальше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Басня, пословица, поговорка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похожа на пословицу тем, что в ней есть мудрый вывод. Впрочем, басня строится не как короткое правило, а как маленькая история, где события ведут к этому выводу и помогают его почувствовать.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заметно сразу: у басни есть сюжет и герои. У Крылова мораль часто звучит как яркая фраза, поэтому она легко запоминается и становится близкой к народной мудрости, как в пословичном стиле.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Крылова осуждаются лень, глупость, лесть, жадность, хвастовство, невежество и несогласие. Набор качеств напоминает «список ошибок» персонажей.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проявляются лесть, глупость и бесполезная самоуверенность: именно эти черты чаще всего запускают цепочку действий, заканчивающуюся смешным поражением.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недостатков по тематике басен Крылова в учебных пересказах; точные количественные частоты не приводятся (условная диаграмма состава).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недостатки чаще всего осуждает Крылов
</a:t>
            </a:r>
            <a:endParaRPr lang="en-US" sz="27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басен Крылова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Ивана Крылова учат замечать смешное и вредное в человеческих слабостях. Их сила — в простом языке, ярких образах животных и точной морали. Поэтому Крылов остаётся любимым автором школьного чтения.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2026-05-13T01:00:16Z</dcterms:created>
  <dcterms:modified xsi:type="dcterms:W3CDTF">2026-05-13T01:00:16Z</dcterms:modified>
</cp:coreProperties>
</file>