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союза: что нужно знать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помогает связывать слова, части предложений и знаки препинания.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союзы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делают речь связной и точной: соединяют однородные члены, части сложного предложения и фрагменты текста, а ещё помогают правильно понимать смысл и ставить знаки препинания.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союз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называет предметы, признаки или действия. Его задача — связывать слова, части предложения и показывать, как они соотносятся друг с другом.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отвечает на 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союза нельзя спросить «кто?», «что делает?» или «какой?». Он не обозначает явление сам по себе, а только помогает выстроить высказывание.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имеет форм по числу, роду или падежу. В тексте он сохраняет свою форму и служит для связи, а не для называния признаков.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является членом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предложения союз не подчёркивают как его часть, потому что он не выполняет роль подлежащего, сказуемого или второстепенного члена.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537005"/>
            <a:ext cx="4022400" cy="1117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союза помогает понять, как построено предложение и какие части он соединяет.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равные по смыслу части, а подчинительные показывают зависимость одной части от другой.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союзов по значению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выполнять морфологический разбор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союза в предложении.
</a:t>
            </a:r>
            <a:endParaRPr lang="en-US" sz="26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разбора: союз как служебная часть речи
</a:t>
            </a:r>
            <a:endParaRPr lang="en-US" sz="2491" dirty="0"/>
          </a:p>
        </p:txBody>
      </p:sp>
      <p:sp>
        <p:nvSpPr>
          <p:cNvPr id="8" name="Text 2"/>
          <p:cNvSpPr txBox="1"/>
          <p:nvPr/>
        </p:nvSpPr>
        <p:spPr>
          <a:xfrm>
            <a:off x="783175" y="946958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слово-связку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связывает ли слово части предложения или однородные члены. Если да, перед нами союз, а не самостоятельная часть речи.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83175" y="2275331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его роль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не называют предметы и признаки, а помогают строить высказывание. Они показывают связь, но не могут быть главным членом предложения.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83175" y="3603706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«Я читаю и пишу» союз и соединяет однородные сказуемые. Он помогает увидеть, что действия относятся к одному и тому же подлежащему.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по группам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соединительные союзы встречаются особенно часто и помогают перечислять или объединять части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важны, но распределение показывает, что в учебных предложениях чаще всего нужны соединительные союзы.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школьного курса русского языка для 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73" y="1205754"/>
            <a:ext cx="161051" cy="1610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7181" y="3340378"/>
            <a:ext cx="161051" cy="1610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7415" y="1205754"/>
            <a:ext cx="140920" cy="16105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0027" y="1204531"/>
            <a:ext cx="161051" cy="16105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71144" y="3340378"/>
            <a:ext cx="161051" cy="16105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и их значения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потому что, так как помогают объяснить, почему происходит действие или событие. Они вводят придаточную часть, в которой названо основание для главной мысли.
</a:t>
            </a:r>
            <a:endParaRPr lang="en-US" sz="1152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когда, пока, лишь показывают, в какой момент происходит действие. Они делают рассказ точнее и помогают связать события во времени.
</a:t>
            </a:r>
            <a:endParaRPr lang="en-US" sz="1179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если, раз, коли указывают на условие, при котором возможно действие. Без них было бы труднее передать зависимость одной ситуации от другой.
</a:t>
            </a:r>
            <a:endParaRPr lang="en-US" sz="1173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Уступка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хотя, несмотря на то что выражают уступительное значение. Они показывают, что действие происходит вопреки ожидаемой помехе или обстоятельству.
</a:t>
            </a:r>
            <a:endParaRPr lang="en-US" sz="1173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чтобы, для того чтобы обозначают цель действия. С их помощью можно точно показать, зачем совершается поступок или выполняется действие.
</a:t>
            </a:r>
            <a:endParaRPr lang="en-US" sz="11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 составной союз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904675" y="10371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союз состоит из одного слова. К таким формам относятся и, а, но, если: они короткие, но очень часто встречаются в речи и текстах.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04675" y="233512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Составной союз включает два или несколько слов, которые вместе выражают одно значение. Например: потому что, так как, для того чтобы, оттого что.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4675" y="36330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нужно видеть весь союз целиком, а не отдельные слова. Тогда легче понять его строение и правильно объяснить связь между частями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союзов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23175" y="1337299"/>
            <a:ext cx="35223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союзы не связаны по происхождению с другими частями речи. К ним относятся и, а, но: это простые служебные слова, которые давно используются в языке.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254950" y="1337299"/>
            <a:ext cx="35223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союзы возникли из других слов или сочетаний слов. Например, потому что, чтобы, как будто образованы не как изначально самостоятельные союзы, а в результате развития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253394"/>
            <a:ext cx="4336500" cy="24169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морфологический разбор союза «потому что»
</a:t>
            </a:r>
            <a:endParaRPr lang="en-US" sz="248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разбора союза в предложении с указанием всех обязательных признаков.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«потому что» связывает части сложного предложения, выражает причину и имеет признаки составного производного подчинительного союза.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7 класса по теме «Морфологический разбор союза»; пример составлен по школьной норме
</a:t>
            </a:r>
            <a:endParaRPr lang="en-US" sz="13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союз от похожих слов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только связывает части высказывания, это может быть союз. Оно не называет предмет, признак или действие, а лишь показывает смысловую связь между частями предложения.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что бывает союзом и местоимением: в предложении «Я знаю, что ты прав» оно связывает части, а в вопросе «Что это?» называет предмет вопроса и отвечает на вопрос.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путайте с другими функциями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 может соединять сравнение, входить в устойчивое выражение или быть частью другой конструкции. Чтобы не ошибиться, нужно рассматривать не отдельное слово, а всё предложение.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Опирайтесь на смысл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помогает понять, что именно соединяется: однородные члены, простые предложения или части сложного предложения. Именно значение связи чаще всего подсказывает правильный разбор.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чаще всего встречаются в школьных текстах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союзы обычно появляются в коротких и сложных предложениях с разными типами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в школьных текстах остаются простые сочинительные союзы; составные союзы встречаются реже, но помогают точнее выражать причинные и целевые отношения.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на основе типичных примеров из школьных предложений; не статистические данные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союза и пунктуации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соединяет части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именно связывает союз: однородные члены, простые предложения или части текста. От этого зависит, нужна ли запятая.
</a:t>
            </a:r>
            <a:endParaRPr lang="en-US" sz="1381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однородных членов
</a:t>
            </a:r>
            <a:pPr algn="ctr" indent="0" marL="0">
              <a:lnSpc>
                <a:spcPct val="100000"/>
              </a:lnSpc>
              <a:buNone/>
            </a:pPr>
            <a:r>
              <a:rPr lang="en-US" sz="55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простом предложении с одиночным союзом и запятая между однородными членами обычно не нужна. Пунктуация подчиняется смыслу и строению предложения.
</a:t>
            </a:r>
            <a:endParaRPr lang="en-US" sz="1297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сложного предложения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союз стоит между частями сложного предложения, перед а, но, потому что, если, когда обычно ставится запятая. Союз показывает границу между частями.
</a:t>
            </a:r>
            <a:endParaRPr lang="en-US" sz="13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разряд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установить вид союза по его роли и значению в предложении.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 союза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904675" y="10371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другими частями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союз принимают за предлог или частицу, потому что слово выглядит привычно. Чтобы избежать ошибки, нужно проверить, связывает ли оно части предложения и не отвечает ли на вопрос.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04675" y="233512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разряд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Союз, а могут определить по привычке, не учитывая смысл связи. Важно понять, соединяет ли он равноправные части или показывает зависимость одной части от другой.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4675" y="36330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Составной союз часто ошибочно называют простым, если не заметить все его слова. При разборе нужно выделять каждую часть союза и помнить, что они работают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17579"/>
            <a:ext cx="4022400" cy="1756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союзы и увидеть, как меняются их разряд, группа и строение.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не всегда подсказывает его разряд: нужно учитывать значение связи и строение союза.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школьным примерам союзов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сравнение союзов по признакам
</a:t>
            </a:r>
            <a:endParaRPr lang="en-US" sz="27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морфологический разбор союза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помогает увидеть, как устроено предложение, где находятся его части и какие слова соединяют их между собой. Это особенно важно в сложных предложениях.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понимает роль союза, ему легче объяснить постановку запятых и других знаков препинания. Ошибок в письме становится меньше, а объяснение — увереннее.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других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легко спутать с предлогами, частицами или местоимениями. Морфологический разбор учит проверять значение слова и его функцию в конкретном контексте.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грамотности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разбор союзов тренирует внимательность к связям между словами. Это помогает точнее читать тексты, лучше понимать смысл и более грамотно писать.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союзов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признаки есть у всех союзов, а другие нужно определять отдельно для каждого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у союзов одинаковы, но именно разряд, строение и происхождение помогают различать конкретные случаи.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школьной классификации союзов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морфологическом разборе союза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союза помогает увидеть его роль в предложении, определить разряд, строение и происхождение. Этот навык делает чтение, письмо и пунктуацию более точными.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2026-05-28T17:01:13Z</dcterms:created>
  <dcterms:modified xsi:type="dcterms:W3CDTF">2026-05-28T17:01:13Z</dcterms:modified>
</cp:coreProperties>
</file>