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военной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закон о военной службе важно каждому школьнику.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— не только вопрос армии, но и часть правового порядка государства. Законы определяют, кто служит, на каких условиях, какие права защищены и какая ответственность наступает за нарушения.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служба: право, обязанность, безопасность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59 Конституции РФ закрепляет защиту Отечества как обязанность гражданина. Именно эта норма придаёт военной службе обязательный правовой смысл и связывает её с гражданской ответственностью.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основа обязанности защищать Отечество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тех, чьи убеждения или вероисповедание не допускают службу с оружием, предусмотрена альтернативная гражданская служба. Это законный механизм, а не уход от исполнения долга.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предусматривает две основные формы прохождения службы: по призыву и по контракту. Выбор формы зависит от возраста, решения гражданина и установленных законом условий поступления.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учет: кому он нужен и что фиксирует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Первоначальный воинский учет начинается с 17 лет и позволяет государству заранее учитывать граждан, которые в дальнейшем могут быть призваны на службу.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состоит на учете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учете находятся мужчины призывного возраста, а также отдельные категории женщин, имеющих военно-учетные специальности и соответствующую подготовку.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вносятся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учетных сведениях отражаются место жительства, состояние здоровья, образование, семейное положение, профессия и военно-учетная специальность гражданина.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учет помогает планировать призыв, распределять граждан по видам службы и контролировать исполнение обязанностей, установленных законом.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на военную службу: порядок и возраст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Призывной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в России проводится для граждан от 18 до 30 лет, в установленные законом сроки.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и осенний призыв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организуется два раза в год: весной и осенью, что обеспечивает плановый набор.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решением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проходит медицинское освидетельствование, психологический отбор и рассмотрение на призывной комиссии.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комиссии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принимается решение о призыве, отсрочке, освобождении либо направлении на альтернативную гражданскую службу.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месяцев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 срок срочной службы, поэтому законные основания освобождения и отсрочки должны быть подтверждены официально до принятия решения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53-ФЗ «О воинской обязанности и военной службе»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Отсрочка и освобождение не возникают автоматически: их устанавливает уполномоченный орган на основе документов и норм закона.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Призывная служба и служба по контракту: основные различия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правовой статус военнослужащего зависит от основания поступления на службу и выбранной формы её прохождения.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Контрактная служба даёт больше возможностей для профессионального развития, а призывная остаётся обязательной и ограниченной по сроку.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№ 53-ФЗ и № 76-ФЗ; актуальные нормы о сроке срочной службы и контракте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АГС предназначена для граждан, чьи убеждения, вероисповедание или мировоззрение не позволяют проходить военную службу с оружием. Решение о ней принимается в установленном законом порядке.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проходит в гражданских организациях либо в организациях, подведомственных Вооружённым Силам, но без статуса военнослужащего. Это сохраняет правовой характер исполнения обязанности.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АГС составляет 21 месяц в гражданских организациях и 18 месяцев в организациях, подведомственных военным структурам. Продолжительность службы отличается от срочной службы по закону.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АГС не считается уклонением, если гражданин соблюдает процедуру подачи заявления и подтверждает основания документами. Закон признаёт такой путь допустимой формой исполнения обязанности.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Альтернативная гражданская служба как законная замена военной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которые сопровождают гражданина на пути к службе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документ военнообязанного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билет получают после службы, освобождения от призыва или по иным законным основаниям. В нём отражаются категория годности, звание, военно-учётная специальность и сведения, важные для дальнейшего учёта и правового статуса гражданина.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официальный документ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Приписное удостоверение часто становится первым подтверждением того, что гражданин уже стоит на первоначальном воинском учёте. Для школьника это не просто бумага, а знак включения в правовую систему воинского учёта, где фиксируются основные сведения о будущем призывнике.
</a:t>
            </a:r>
            <a:endParaRPr lang="en-US" sz="1028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документы становятся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документы нужны не только для армии, но и для подтверждения правового положения человека в разных жизненных ситуациях. Именно поэтому их оформление и хранение требуют внимательности, аккуратности и соблюдения установленных правил.
</a:t>
            </a:r>
            <a:endParaRPr lang="en-US" sz="10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последовательность действий, установленная законодательством о воинской обязанности и военной службе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гражданина от воинского учёта до службы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военнослужащего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Денежное довольствие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получает денежное довольствие в установленном размере и в предусмотренные сроки. Государство обязано обеспечить выплату без произвольных удержаний, если для этого нет законных оснований, связанных со службой и дисциплиной.
</a:t>
            </a:r>
            <a:endParaRPr lang="en-US" sz="126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гарантирует военнослужащему медицинское обслуживание и необходимую помощь при заболевании, травме или в период службы. Это право действует независимо от места прохождения службы и сохраняется в пределах установленных норм.
</a:t>
            </a:r>
            <a:endParaRPr lang="en-US" sz="126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отпуск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имеет право на отдых, увольнение и отпуск по правилам, установленным законом и уставом. Эти гарантии позволяют восстанавливать силы, не нарушая боеготовность и распорядок военной службы.
</a:t>
            </a:r>
            <a:endParaRPr lang="en-US" sz="1351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может обращаться с рапортом, защищать свои интересы в суде и требовать уважения чести и достоинства. Право на защиту помогает предотвращать произвольные решения и незаконные ограничения.
</a:t>
            </a:r>
            <a:endParaRPr lang="en-US" sz="12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обязан строго соблюдать Конституцию Российской Федерации, военную присягу и законные приказы командиров. Эти нормы формируют основу дисциплины и правопорядка в воинском коллективе.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поддерживать боевую готовность, бережно обращаться с оружием, техникой и имуществом, а также соблюдать правила безопасности. Любая небрежность может повлиять на выполнение служебной задачи.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военнослужащего и требования уставов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точность исполнения приказов, соблюдение режима секретности и сохранение государственной тайны. Военная служба требует ответственности не только за свои действия, но и за их последствия.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Военнослужащий должен уважительно относиться к сослуживцам, соблюдать уставные правила взаимоотношений и помнить, что нарушение обязанностей влечет дисциплинарную, административную или уголовную ответственность.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нарушения воинской обязанности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ответственности определяется не только видом нарушения, но и обстоятельствами дела, а также наличием умысла или неосторожности.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по-разному оценивает проступок и преступление: чем выше общественная опасность нарушения, тем строже возможные последствия.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Уголовный кодекс Российской Федерации; Дисциплинарный устав Вооружённых Сил Российской Федерации; обобщение норм законодательства РФ по состоянию на 2024 год.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46230"/>
            <a:ext cx="3848986" cy="212260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прав и обязанностей военнослужащего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каждое право военнослужащего связано с конкретной обязанностью и поддерживается нормами закона и устава.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не существуют отдельно от обязанностей: государство предоставляет гарантии при условии добросовестного исполнения военной службы.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№ 76-ФЗ «О статусе военнослужащих»; общевоинские уставы Вооружённых Сил Российской Федерации.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 и льготы для военнослужащих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Страхование жизни и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обеспечивает обязательное страхование военнослужащих, чтобы защитить их в случае ранения, увечья или иных последствий службы. Эта гарантия действует на основании закона и не зависит от личных обстоятельств.
</a:t>
            </a:r>
            <a:endParaRPr lang="en-US" sz="1262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обеспечение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Военнослужащим предоставляется бесплатная медицинская помощь в установленных случаях. Она включает профилактику, лечение и наблюдение, что особенно важно при высокой физической и психологической нагрузке службы.
</a:t>
            </a:r>
            <a:endParaRPr lang="en-US" sz="1262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оснований государство помогает с обеспечением жильем или иными мерами жилищной поддержки. Такие меры особенно значимы для военнослужащих, длительно проходящих службу и создающих семью.
</a:t>
            </a:r>
            <a:endParaRPr lang="en-US" sz="1262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Льготы после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увольнения могут предоставляться социальные меры поддержки, включая отдельные преимущества при поступлении в образовательные организации и выплаты по установленным правилам. Объем льгот определяется законом и условиями службы.
</a:t>
            </a:r>
            <a:endParaRPr lang="en-US" sz="12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военной службе начинается еще в школе: на уроках ОБЗР старшеклассники знакомятся с основами права, безопасности и гражданской ответственности, необходимыми каждому будущему гражданину.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колледжах и вузах могут работать военные учебные центры, где студенты получают начальную военно-профессиональную подготовку и осваивают дисциплину, связанную с будущей службой.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военных вузах объединяет получение специальности и дальнейшую службу по контракту, поэтому выбор такого пути требует осознанности, мотивации и готовности к высокой ответственности.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образование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не отменяет базовых прав человека: сохраняются достоинство личности, защита от насилия, право на медицинскую помощь и возможность судебной защиты в установленных законом случаях.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часть свобод ограничивается ради обороны страны, воинской дисциплины и сохранения тайны. Такие ограничения касаются распорядка дня, перемещений, подчинения и порядка исполнения обязанностей.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ограничение прав должно иметь правовое основание и быть соразмерным служебной необходимости. Произвольные требования, не предусмотренные законом, недопустимы и могут быть обжалованы.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военнослужащего важно понимать границу между законным ограничением и нарушением прав. Это помогает действовать грамотно, защищать свои интересы и соблюдать служебный порядок.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 ограничения в период службы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Контрактная служба как профессиональный выбор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по контракту открывает путь к профессиональной военной карьере: она предполагает денежное довольствие, освоение специальности и последовательный рост квалификации в зависимости от подготовки и результатов службы.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востребованы направления связи, инженерного обеспечения, медицины, беспилотных систем и обслуживания техники. Такой выбор требует дисциплины, устойчивости и готовности к долгосрочной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 временные рамки военной службы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и этапы службы связаны с конкретными юридическими решениями: учет, призыв, выбор формы службы и возможное освобождение.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о возрасте и сроках делают порядок военной службы предсказуемым и позволяют гражданину заранее оценить свои обязанности и варианты.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Федеральный закон № 53-ФЗ «О воинской обязанности и военной службе»; Федеральный закон №  альтернативной гражданской службе; обобщение норм по состоянию на 2024 год.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Право, долг и ответственность: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регулируется законом, а не случайными решениями: она соединяет обязанности гражданина, гарантии государства и личную ответственность. Понимание этих норм помогает действовать осознанно и законно.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2026-05-21T05:55:33Z</dcterms:created>
  <dcterms:modified xsi:type="dcterms:W3CDTF">2026-05-21T05:55:33Z</dcterms:modified>
</cp:coreProperties>
</file>