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в географии: сырьё, производство,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и топлива до заводов, портов и рынков.
</a:t>
            </a:r>
            <a:endParaRPr lang="en-US" sz="294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миру нужна металлургия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снабжает экономику металлами, без которых невозможны здания, транспорт, энергетика и техника. Её размещение зависит от ресурсов, энергии, воды, транспорта и спроса, поэтому отрасль формирует крупные промышленные районы и международные цепочки поставок.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металлургия как отрасль промышленности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до металла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охватывает добычу и подготовку руд, выплавку, очистку и получение сплавов с заданными свойствами. В центре внимания не только технология, но и качество исходного сырья, определяющее результат.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и цветная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связана прежде всего с железом, чугуном и сталью. Цветная металлургия включает алюминий, медь, никель, цинк, титан и другие металлы, важные для современной промышленности.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классической плавки, отрасль использует порошковую металлургию, гидрометаллургию и электрометаллургию. Эти методы позволяют работать с трудноплавкими или особо чистыми материалами.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материалы с высокой прочностью, пластичностью, жаростойкостью, коррозионной стойкостью и электропроводностью. Именно сочетание свойств делает металл незаменимым в технике и строительстве.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металлургия особенно важна тем, что связывает месторождения, энергетику, транспорт и потребителей. Поэтому предприятия часто концентрируются в промышленных узлах и припортовых районах.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цепочка металлургического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операций от сырья до готового проката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где рождается чугун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начинается с железной руды, которая проходит сложную подготовку перед плавкой. В доменной печи получают чугун — промежуточный продукт, из которого затем выплавляют сталь с нужным содержанием углерода и примесей.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в городской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сталь определяет прочность зданий, мостов, труб, рельсов, автомобилей и станков. На изображении уместны прокат, металлические балки или готовые конструкции, чтобы показать, как металл становится частью повседневной инфраструктуры.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материал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остаётся одной из ключевых отраслей индустриального мира. Её продукция соединяет добычу сырья, тяжёлую промышленность и строительство, поэтому состояние сталелитейного комплекса во многом отражает уровень развития страны.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металлургия: железо, чугун и сталь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стали в 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сохраняет ведущую роль в мировом сталелитейном производстве, а концентрация выпуска усиливает значение крупных индустриальных центров и экспортной логистики.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пять участников приходится более двух третей мировой стали, что подчёркивает высокую территориальную концентрацию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Steel Association,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00823"/>
            <a:ext cx="555401" cy="4936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 стратегические металлы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металл востребован там, где важны малая масса и достаточная прочность: в авиации, транспорте, упаковке и строительных конструкциях.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электропроводность делает медь основой кабелей, электроники и электросетей, то есть всех систем, где потери тока должны быть минимальными.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и кобальт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металлы нужны для жаропрочных сплавов и аккумуляторов, поэтому их значение растёт вместе с развитием электротранспорта и накопителей энергии.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сочетает прочность, малый вес и устойчивость к коррозии, что делает его ценным для авиации, космической техники и медицины.
</a:t>
            </a:r>
            <a:endParaRPr lang="en-US" sz="1351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прежде всего защищает сталь от коррозии, поэтому широко используется при покрытии конструкций, работающих во влажной или агрессивной среде.
</a:t>
            </a:r>
            <a:endParaRPr lang="en-US" sz="13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85268"/>
            <a:ext cx="4750071" cy="2242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металлов, их свойств и применения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выбор металла зависит не только от свойств, но и от стоимости, доступности сырья и условий эксплуатации.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металлы взаимозаменяемы лишь частично: каждый особенно эффективен там, где его свойства лучше всего соответствуют 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металлургии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967" y="3040230"/>
            <a:ext cx="2797793" cy="15764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металлургических предприятий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тяготеют к месторождениям железных и цветных руд, потому что перевозка пустой породы и концентратов резко влияет на себестоимость и логистику производства.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доменного, электропечного и цветного производства требуется много энергии, поэтому крупные центры часто возникают рядом с углём, ГЭС или дешёвой электроэнергией.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охлаждения, промывки, подготовки сырья и работы оборудования. Её дефицит ограничивает размещение особенно в засушливых районах.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зависит от железных дорог, морских портов и крупных узлов, где удобно завозить сырьё и отправлять готовую продукцию потребителям и на экспорт.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предприятий ориентируется на машиностроительные и строительные центры, чтобы сократить дальность перевозок и быстрее реагировать на спрос крупных рынков.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Энергоёмкость и экологическая нагрузка металлургии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модернизация опирается на электропечи, использование лома и более точную очистку газов, что особенно заметно в алюминиевой промышленности.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энергоёмкость делает переработку лома одним из самых эффективных способов снизить углеродный след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Steel Association; International Aluminium Institute; данные о вторичном алюминии — до 95% экономии энергии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Легирование как способ изменения свойств металлов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 в сплав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Легирование — это введение в металл специальных элементов в строго заданных долях. Даже небольшие добавки способны заметно изменить структуру, повысить прочность и сделать материал пригодным для конкретных условий работы.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Хром, никель, молибден, ванадий, марганец и кремний помогают увеличить твёрдость, жаростойкость, износостойкость и сопротивление коррозии. Благодаря этому сплавы служат дольше и выдерживают более тяжёлые нагрузки.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Нержавеющая сталь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нержавеющих сталях хрома обычно не менее 10,5%. Он образует на поверхности тонкую защитную оксидную плёнку, которая замедляет ржавление и делает металл устойчивым к влаге и агрессивной 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сплава подбирают под конкретную задачу: высокую температуру, постоянную влажность, давление или трение. Поэтому легирование особенно важно в машиностроении, энергетике, строительстве и химической промышленности.
</a:t>
            </a:r>
            <a:endParaRPr lang="en-US" sz="10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до готового металлопроката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стадий металлургического производства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в повседневной жизни и инфраструктуре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остаётся основой несущих конструкций, арматуры и мостовых пролётов. Она обеспечивает прочность, устойчивость к нагрузкам и возможность строить крупные объекты, которые служат десятилетиями.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Алюминиевые сплавы уменьшают массу автомобилей, вагонов и самолётов, а это повышает экономичность и снижает расход топлива. Металлы определяют надёжность рам, корпусов и деталей движения.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провода передают ток в домах, на предприятиях и в линиях электропередачи. Без цветных металлов невозможно развитие связи, электроники, цифровой техники и современной энергетики.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 продукция есть в кухонной технике, смартфонах, инструментах и медицинском оборудовании. Нержавеющие сплавы особенно ценны там, где важны чистота, долговечность и стойкость к влаге.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металлов и ресурсосбережение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 снижает зависимость от добычи руды и уменьшает объём отходов. Для городов это особенно важно, потому что металлолом накапливается в быту, строительстве и промышленности.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переработки, тем меньше энергозатраты и экологическая нагрузка. Особенно заметен эффект у алюминия, но и сталь тесно связана с оборотом лома.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отраслевых обзоров и общим данным о роли металлолома в производстве стали и алюминия; дата не указана.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металлургии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механизация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улучшения связаны с переходом к более мощным печам, механизированной подаче сырья и стандартизации процессов. Это повысило производительность и сделало выпуск металла более стабильным.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литьё и автоматизированный прокат сократили потери металла и число промежуточных операций. Производство стало быстрее, а качество заготовок — более равномерным.
</a:t>
            </a:r>
            <a:endParaRPr lang="en-US" sz="141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очистка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Вакуумная дегазация, датчики состава и компьютерное управление позволяют удалять примеси, отслеживать параметры плавки и уменьшать брак. Это особенно важно для ответственных сплавов.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развиваются 3D-печать металлическими порошками, моделирование свойств материалов и интеллектуальные системы контроля. Эти технологии помогают создавать более лёгкие и долговечные изделия для новых отраслей.
</a:t>
            </a:r>
            <a:endParaRPr lang="en-US" sz="12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металлургии и способы их уменьшения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экологические и технологические риски металлургии и практические меры, которые помогают снизить их влияние.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вреда достигается не одной мерой, а сочетанием технологий: экономии энергии, улавливания отходов, повторного использования материалов и правильной эксплуатации изделий.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металлургии и промышленной экологии.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0072" y="2713109"/>
            <a:ext cx="386371" cy="3090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 на металлургическом производстве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жара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Теплоизоляционная спецодежда, щитки и перчатки уменьшают риск ожогов при работе рядом с расплавами и горячими поверхностями. Такая защита обязательна в большинстве цехов.
</a:t>
            </a:r>
            <a:endParaRPr lang="en-US" sz="144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Вентиляция и аспирация удаляют пыль, пары и вредные газы, которые образуются при плавке и обработке металла. Это снижает риск отравлений и заболеваний дыхательных путей.
</a:t>
            </a:r>
            <a:endParaRPr lang="en-US" sz="1425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соблюдение инструкций, контроль режима и дисциплина в смене помогают предотвратить брызги металла, поломки и аварийные ситуации. Безопасность начинается с точного выполнения правил.
</a:t>
            </a:r>
            <a:endParaRPr lang="en-US" sz="1393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Обучение, внимательность и ответственность персонала не менее важны, чем техника защиты. В металлургии именно дисциплина часто определяет, будет ли производство стабильным и безопасным.
</a:t>
            </a:r>
            <a:endParaRPr lang="en-US" sz="1417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ручного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управление и автоматизация позволяют выводить человека из зоны прямого контакта с опасным оборудованием. Это особенно важно там, где высокая температура сочетается с тяжёлой техникой.
</a:t>
            </a:r>
            <a:endParaRPr lang="en-US" sz="13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металлургия становится более экологичной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ресурсосбережения и снижения воздействия на окружающую среду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металлургии и география новых технологий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Ведущее направление — сокращение выбросов при сохранении качества металла. Для этого развиваются водородная выплавка, электропечи и технологии, уменьшающие зависимость от угля и кокса.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растёт на сверхпрочные и лёгкие сплавы, необходимые для электромобилей, авиации, космической техники и современной энергетики. Именно свойства материалов всё чаще определяют успех отрасли.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 и 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становятся регионы, где рядом находятся исследовательские школы, машиностроительные предприятия и поставщики оборудования. Инновации быстрее внедряются там, где есть промышленная кооперация.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металлургии зависит от доступа к дешёвой энергии, удобным маршрутам поставок и мировым рынкам. Поэтому значение прибрежных зон, крупных узлов и технологических кластеров будет расти.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 — опора индустриального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соединяет природные ресурсы, технику и науку: она даёт материалы для зданий, транспорта, энергетики и высоких технологий. Её будущее определяется эффективностью, переработкой лома и экологической модернизацией.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2026-06-02T22:22:19Z</dcterms:created>
  <dcterms:modified xsi:type="dcterms:W3CDTF">2026-06-02T22:22:19Z</dcterms:modified>
</cp:coreProperties>
</file>