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океан: почему его изучают сегодня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изучают, чтобы понять планету и защитить людей.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рядом с нами и всё ещё загадка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кажется привычным, но именно он определяет тепло, погоду и многие условия жизни на Земле.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океан изучают сегодня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планеты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и переносит тепло, поэтому помогает сглаживать перепады температуры и влияет на климат в разных частях планеты.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пища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организмы производят значительную часть кислорода и входят в пищевые цепи, от которых зависят рыболовство и питание людей.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соединяют страны, а наблюдения за погодой и волнами помогают судам безопаснее проходить маршруты и избегать опасных районов.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океан изучают не только в экспедициях: спутники, датчики, карты и модели позволяют видеть процессы сразу в больших масштабах.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океанологов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5600" y="1120225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углерод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учёные измеряют, сколько тепла океан запасает и как в нём накапливается углерод. Эти данные нужны, чтобы понять скорость изменения климата.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465600" y="1819713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и 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исследуют течения: они переносят тепло, влагу и вещества, а значит влияют на штормы, засухи и погоду у берегов.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5600" y="2519201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задача — изучение морских животных и растений. По ним можно увидеть, как меняются экосистемы и где нужны охраняемые территории.
</a:t>
            </a:r>
            <a:endParaRPr lang="en-US" sz="1186" dirty="0"/>
          </a:p>
        </p:txBody>
      </p:sp>
      <p:sp>
        <p:nvSpPr>
          <p:cNvPr id="13" name="Text 5"/>
          <p:cNvSpPr txBox="1"/>
          <p:nvPr/>
        </p:nvSpPr>
        <p:spPr>
          <a:xfrm>
            <a:off x="465600" y="321869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3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оценивают загрязнение пластиком и нефтью, чтобы определить, где страдают берега, птицы и рыбы, и как быстрее помочь природе.
</a:t>
            </a:r>
            <a:endParaRPr lang="en-US" sz="1146" dirty="0"/>
          </a:p>
        </p:txBody>
      </p:sp>
      <p:sp>
        <p:nvSpPr>
          <p:cNvPr id="14" name="Text 6"/>
          <p:cNvSpPr txBox="1"/>
          <p:nvPr/>
        </p:nvSpPr>
        <p:spPr>
          <a:xfrm>
            <a:off x="465600" y="3918184"/>
            <a:ext cx="4733100" cy="6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океанологи поддерживают безопасность судоходства, добычи и спасательных работ, потому что точные данные снижают риск аварий и потерь.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над океаном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температуре поверхности спутники находят тёплые и холодные зоны, которые часто связаны с течениями. Это помогает понимать, где вода движется быстрее и где меняется погода.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воды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цвету воды можно заметить цветение водорослей, взвесь и особенности прибрежных районов. Такие наблюдения особенно полезны там, куда корабль добирается не сразу.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лёд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измеряют высоту волн и состояние льда. Это важно для прогноза штормов, навигации и наблюдения за изменением ледяного покрова в полярных районах.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плюс спутников в том, что они охватывают огромные пространства сразу. Благодаря этому исследователи сравнивают разные моря почти в одно и то же время.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 буи в работе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Судовые экспедиции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Исследовательское судно идёт в нужный район, чтобы брать пробы воды, планктона и донных отложений. Так получают точные данные, которых не видно из космоса.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Би́и остаются в море надолго и измеряют условия в одной точке месяцами. Они особенно полезны там, где нужно следить за изменениями без перерыва.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на кораблях и буях фиксируют температуру, солёность, давление, ветер и кислород. Эти параметры помогают понять, как меняется состояние воды.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соединить пробы и измерения в разных местах, можно сравнить районы между собой. Тогда становится видно, где океан прогревается быстрее или беднеет кислородом.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 автономные датчики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Argo-буи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Argo-буи дрейфуют в океане и опускаются примерно до 2000 метров. Они регулярно передают данные о температуре и солёности, помогая следить за изменениями в толще воды.
</a:t>
            </a:r>
            <a:endParaRPr lang="en-US" sz="117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ROV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ROV управляются с судна по кабелю и подходят для точной съёмки объектов. Они исследуют рельеф, источники тепла и места, где нужны детальные наблюдения.
</a:t>
            </a:r>
            <a:endParaRPr lang="en-US" sz="1193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AUV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AUV работают самостоятельно по заранее заданному маршруту. Такие роботы удобны там, где опасно или слишком далеко держать человека и постоянно управлять аппаратом.
</a:t>
            </a:r>
            <a:endParaRPr lang="en-US" sz="117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данные становятся картой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измерения до прогноза проходит несколько этапов: сбор, передача, хранение, анализ и визуализация.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Визуализация: цвета и стрелки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Цветовая шкала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температурных картах цвета помогают быстро увидеть, где вода теплее или холоднее. Это делает различия между регионами понятными даже без длинного текста.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на картах течений показывают направление и силу движения воды. По ним легче понять, как тепло и вещества переносятся между районами.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фронты
</a:t>
            </a:r>
            <a:pPr algn="l" indent="0" marL="0">
              <a:lnSpc>
                <a:spcPct val="115000"/>
              </a:lnSpc>
              <a:buNone/>
            </a:pPr>
            <a:r>
              <a:rPr lang="en-US" sz="4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карты сравнивают за разные дни, становятся заметны границы между водными массами. Эти фронты часто связаны с изменением погоды и состоянием моря.
</a:t>
            </a:r>
            <a:endParaRPr lang="en-US" sz="11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Argo; данные о сети в открытых материалах проекта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сеть измерений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Argo дополняет спутники и судовые наблюдения, создавая непрерывную картину состояния океана.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буёв быстро выросло в первые годы и затем стабилизировалось на высоком уровне, что обеспечивает регулярные измерения по всему миру.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глубин без дайверов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экстремуме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аппараты спускаются туда, куда человеку нельзя: давление огромно, света почти нет, а температура близка к нулю. Камеры и датчики помогают увидеть дно, снять рельеф и заметить следы подводных источников.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роботов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ROV управляются с судна по кабелю, а AUV действуют самостоятельно по заданной программе. Они могут долго обследовать один район, искать необычные формы дна и фиксировать обитателей, которых редко удаётся увидеть вживую.
</a:t>
            </a:r>
            <a:endParaRPr lang="en-US" sz="1157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ищут в глубинах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экспедиции особенно важны в желобах, на склонах подводных гор и около горячих источников. Именно там учёные находят новые виды, изучают геологию океанского дна и понимают, как живут организмы без солнечного света.
</a:t>
            </a:r>
            <a:endParaRPr lang="en-US" sz="12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после загрязнений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разлива нефти спутники быстро показывают, где на поверхности появилась тёмная плёнка и какова её площадь. Это помогает спасателям не терять время и сразу выбирать, какие участки нужно обследовать первыми.
</a:t>
            </a:r>
            <a:endParaRPr lang="en-US" sz="116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пятна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Буи и датчики в воде отслеживают, куда движется пятно, как меняются температура и прозрачность, а также где загрязнение может выйти к берегу. Так легче защитить рыбу, птиц и прибрежные поселения.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ущерба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данные нужны не только для ликвидации аварии, но и для оценки последствий. Учёные сравнивают разные районы, чтобы понять, какие места восстановятся быстрее, а какие потребуют долгой очистки и контроля.
</a:t>
            </a:r>
            <a:endParaRPr lang="en-US" sz="11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Sea Level Change Team, спутниковые наблюдения; данные за 1993–2023 годы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климат Земли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избыточное тепло, поэтому его нагрев заметнее всего проявляется в изменении уровня моря и в усилении морских волн жары.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три десятилетия уровень моря устойчиво рос. Это подтверждает, что потепление океана уже меняет прибрежные территории и усиливает риски для 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Течения, погода и штормы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 холодные течения переносят огромные массы воды и меняют распределение тепла на планете. Из-за этого в одних регионах усиливаются дожди, а в других дольше сохраняется засуха.
</a:t>
            </a:r>
            <a:endParaRPr lang="en-US" sz="104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у 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течения смещаются, меняются и условия у побережий: температура воды, влажность воздуха и частота туманов. Наблюдения помогают заранее понять, где погода станет более нестабильной.
</a:t>
            </a:r>
            <a:endParaRPr lang="en-US" sz="1057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судов
</a:t>
            </a:r>
            <a:pPr algn="l" indent="0" marL="0">
              <a:lnSpc>
                <a:spcPct val="115000"/>
              </a:lnSpc>
              <a:buNone/>
            </a:pPr>
            <a:r>
              <a:rPr lang="en-US" sz="2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течения влияют на штормы и состояние моря, а значит — на безопасность судов и работы портов. Морские прогнозы предупреждают капитанов о волнах, ветре и опасных районах.
</a:t>
            </a:r>
            <a:endParaRPr lang="en-US" sz="1087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серии измерений показывают, как течения откликаются на сезон, ветры и потепление климата. Это важно для точных прогнозов не только на карте, но и в реальной жизни людей.
</a:t>
            </a:r>
            <a:endParaRPr lang="en-US" sz="10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595" y="2438575"/>
            <a:ext cx="2138510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406" y="2438575"/>
            <a:ext cx="2138510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224" y="2438575"/>
            <a:ext cx="2138510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5040" y="2438575"/>
            <a:ext cx="2138510" cy="2250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50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Камеры в природной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тёмных водах камеры замечают не только крупных животных, но и целые сообщества вокруг рифов и подводных скал. Съёмка помогает увидеть, как виды распределяются по глубине и где особенно много жизни.
</a:t>
            </a:r>
            <a:endParaRPr lang="en-US" sz="902" dirty="0"/>
          </a:p>
        </p:txBody>
      </p:sp>
      <p:sp>
        <p:nvSpPr>
          <p:cNvPr id="9" name="Text 1"/>
          <p:cNvSpPr txBox="1"/>
          <p:nvPr/>
        </p:nvSpPr>
        <p:spPr>
          <a:xfrm>
            <a:off x="2394861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проба воды может рассказать о скрытых обитателях больше, чем долгие поиски с борта судна. По ДНК в воде учёные определяют, какие виды присутствуют рядом, даже если их не видно глазами.
</a:t>
            </a:r>
            <a:endParaRPr lang="en-US" sz="902" dirty="0"/>
          </a:p>
        </p:txBody>
      </p:sp>
      <p:sp>
        <p:nvSpPr>
          <p:cNvPr id="10" name="Text 2"/>
          <p:cNvSpPr txBox="1"/>
          <p:nvPr/>
        </p:nvSpPr>
        <p:spPr>
          <a:xfrm>
            <a:off x="4609679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под наблюдением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 месте показывают, как рифы реагируют на потепление, загрязнение и изменение течений. Такие сведения особенно важны для морских заповедников, где нужно сохранить редкие виды и их среду обитания.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6824495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находки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открытие начинается с одного редкого кадра: неизвестная рыба, коралл необычной формы или колония животных на глубине. Затем находку проверяют, сравнивают с другими районами и уточняют, нужна ли охрана.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 жизни океана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океанического мониторинга NOAA и ESA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загрязнение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признаки загрязнения видны по-разному: микропластик чаще ищут в пробах, а нефтяные следы и мутные шлейфы — на спутниковых снимках и в измерениях на месте.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надёжный результат даёт сочетание разных признаков. Чем больше источников данных, тем быстрее можно найти загрязнение и определить, откуда оно пришло.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измерения превращаются в прогноз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поступают со спутников, буёв, судов и роботов, затем проходят обработку в центрах данных.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 ответственность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изучены хуже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трудные районы — глубоководные желоба, подводные склоны и удалённые полярные воды. Там мало станций наблюдения, поэтому даже базовые карты строятся медленно и требуют редких экспедиций.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цена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Корабль, робот и команда специалистов стоят дорого, а работа в море зависит от погоды и сезона. Из-за этого учёные заранее планируют маршрут, время спуска и запас оборудования.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2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должна выдерживать огромное давление, холод, соль и коррозию, иначе данные будут потеряны. Для этого корпуса усиливают, а датчики проверяют многократно ещё до выхода в море.
</a:t>
            </a:r>
            <a:endParaRPr lang="en-US" sz="1127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полезные исследования не должны разрушать среду обитания или тревожить животных без необходимости. Поэтому учёные выбирают щадящие методы, ограничивают шум и аккуратно работают в уязвимых местах.
</a:t>
            </a:r>
            <a:endParaRPr lang="en-US" sz="10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сделать школьники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учиться читать простые карты температуры воды, волн и течений. Это помогает замечать, как меняется море рядом с берегом и почему погода иногда становится неожиданной.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и записывать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берегом, мусором и состоянием воды вносят вклад в настоящую науку. Даже короткие записи о дате, месте и погоде полезны для больших баз данных.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береговой линии, заметки о приливах и сообщениях о необычных находках помогают специалистам следить за изменениями. Главное — передавать сведения аккуратно и без выдумок.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Сокращать мусор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одноразового пластика, аккуратная сортировка отходов и участие в уборках берегов реально снижают нагрузку на океан. Маленькие привычки складываются в заметный результат.
</a:t>
            </a:r>
            <a:endParaRPr lang="en-US" sz="10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влияет на климат, пищу и безопасность людей, а его изучение опирается на спутники, буи, корабли и роботов. Чем точнее данные, тем лучше прогнозы и защита моря.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2026-07-26T21:39:10Z</dcterms:created>
  <dcterms:modified xsi:type="dcterms:W3CDTF">2026-07-26T21:39:10Z</dcterms:modified>
</cp:coreProperties>
</file>