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Тема: «Исключения», подтверждающие правило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раскрывают глубину правил в природе, науке и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выражения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«исключение подтверждает правило» пришла из римского права, где исключения указывали на существование общего закона. Это выражение широко используется в культуре и образовании для глубокого понимания правил.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— это общее предписание или закономерность, обеспечивающая порядок в обществе и природе, позволяющая предсказывать события и защищать интересы.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заведениях правила регулируют поведение школьников, в природе существуют законы движения планет и биологических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примерами служат правило Бергмана, определяющее размеры животных в разных климатах, и правило Аллена, описывающее формы конечностей.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правила в науке и обществе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 природных законах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закона Генри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газы, наоборот, увеличивают растворимость при повышении температуры — редкие исключения из закона Генри. Это помогает лучше понять сложные процессы растворения в природе.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живущие в горячих источниках, выживают при температурах, считающихся смертельными для большинства организмов, демонстрируя гибкость биологических законов.
</a:t>
            </a:r>
            <a:endParaRPr lang="en-US" sz="148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глубоких вод встречаются организмы с необычными признаками, не укладывающимися в классические биологические правила, иллюстрируя многообразие жизни.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63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правила и исключения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биологические закономерности имеют важные исключения, знание которых расширяет наше понимание природы.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показывают, что биологические правила имеют границы и требуют уточнения.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подчёркивают сложность живого мира и указывают на разнообразие эволюционных решений, выходящих за рамки общих правил.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утконоса, который совмещает признаки птиц и млекопитающих, демонстрирует уникальность природы и её способность к адаптации.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исключений помогает учёным корректировать существующие теории и расширять понимание биологических процессов.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стимулируют новые открытия и переосмысление эволюционных взаимосвязей между организмами.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исключений в биологии
</a:t>
            </a:r>
            <a:endParaRPr lang="en-US" sz="31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диаграмма: количество исключений в разных областях биологии
</a:t>
            </a:r>
            <a:endParaRPr lang="en-US" sz="2487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исключений отражает богатство и сложность каждого биологического раздела, показывая динамичность знаний.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исследуемая группа организмов, тем больше выявлено исключений, это подтверждает биологическое разнообразие.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2024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биологические исключения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яйцекладущее млекопитающее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единственное млекопитающее, которое откладывает яйца, совмещая признаки птиц и млекопитающих, что удивляет учёных и помогает расширять знания о биологической эволюции.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морских коньков вынашивают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роль самцов морских коньков, которые вынашивают и рождают потомство, противоположна обычным биологическим моделям размножения у животных.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Воркутинские лягушки остаются живыми несмотря на замерзание
</a:t>
            </a:r>
            <a:pPr algn="l" indent="0" marL="0">
              <a:lnSpc>
                <a:spcPct val="100000"/>
              </a:lnSpc>
              <a:buNone/>
            </a:pPr>
            <a:r>
              <a:rPr lang="en-US" sz="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Воркутинские лягушки выдерживают зимовку замороженными в почве, демонстрируя удивительную устойчивость и исключая общие представления о выживании.
</a:t>
            </a:r>
            <a:endParaRPr lang="en-US" sz="11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исключений ведёт к переоценке и корректировке системы классификации живых организмов, повышая точность научных представлений.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отдельных видов помогают уточнять эволюционные связи и устанавливать новые родственные ветви в биологическом древе.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китообразные были пересмотрены как родственники парнокопытным благодаря изучению исключений в их строении.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исключений для эволюции и классификации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цветов — исключения из правил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Петиписочные анютины глазки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цветов лепестки идут чётным числом, однако у анютиных глазок необычные пять лепестков, что противоречит распространённым ботаническим законом.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с лепестками, кратными трём
</a:t>
            </a:r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выделяются своей структурой лепестков, число которых кратно трём, что создаёт исключение из простых схем цветочного строения.
</a:t>
            </a:r>
            <a:endParaRPr lang="en-US" sz="179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лепестков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цветов демонстрируют уникальные числа и формы лепестков, что разрушает однородность и расширяет представления о флористике.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Менделя описывает наследование признаков при полном доминировании одного гена над другим без взаимодействия между генами, что часто наблюдается в простых случаях.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законы Менделя и их ограничения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природе выявлены случаи кодоминирования, когда оба аллеля проявляются одновременно, а также неполного доминирования, когда признак выражается смешанно; это расширяет понимание наследования.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показывает влияние одного гена на несколько признаков — например, наследование групп крови у человека не подчиняется простым Mendелевским законам, демонстрируя ограничения классических 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14272"/>
            <a:ext cx="4231200" cy="21591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законы Менделя и выявленные исключения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законы Менделя с конкретными примерами и исключениями, а также объяснение причин ограниченной универсальности этих законов.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работают как базовая модель, но биология показывает более сложные механизмы наследования, обогащая теорию новыми исключениями.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генетика, исследования XX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Аномальные среды обитания и исключения
</a:t>
            </a:r>
            <a:endParaRPr lang="en-US" sz="297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горячих 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микроорганизмы обитают в водах с температурами выше 70 °C, нарушая типичные условия жизни. Их уникальные белки устойчивы к нагреву, что показывает адаптацию к экстремальным средам.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бактерии под землей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 способны использовать железо вместо органических веществ для энергии, живя глубоко в земле. Это исключение доказывает существование нетипичных способов получения энергии у организмов.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Галофилы в соляных озёрах
</a:t>
            </a:r>
            <a:pPr algn="l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Микроорганизмы-галофилы процветают в солёных водоемах, где большинство живых существ погибают. Их клетки поддерживают баланс воды и соли, что обеспечивает выживание в экстремальных условиях.
</a:t>
            </a:r>
            <a:endParaRPr lang="en-US" sz="11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регенерация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восстанавливать свои клетки бесконечно, что изменило представления о биологических лимитах и стимулировало исследования в регенеративной медицине.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гидры демонстрируют способность к неограниченному восстановлению тканей, бросая вызов теории старения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биологии регенерации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исключения до изменения теории
</a:t>
            </a:r>
            <a:endParaRPr lang="en-US" sz="196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научного процесса при работе с исключениями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 биологических правилах и реальность исключений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Мулы — потомки лошади и осла — живое свидетельство существования гибридных организмов. Они не вписываются в простые биологические классификации и демонстрируют природное разнообразие.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создавать уникальные формы жизни, которые не соответствуют установленным видам. Такие природные аномалии расширяют представления о варьировании и адаптации.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аномалии в популяциях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имеют необычные характеристики, например, пятнистые рыбки или разноцветные птицы, что природой воспринимается как нормальное разнообразие, а не нарушение правил.
</a:t>
            </a:r>
            <a:endParaRPr lang="en-US" sz="1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исключений стимулирует критическое мышление, заставляя учеников анализировать и задавать вопросы, а не просто запоминать правила наизусть.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необычными примерами помогает лучше усвоить комплексные темы и развивает интерес к самостоятельному исследованию природы и науки.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разнообразия в живом мире формирует уважение к уникальным особенностям каждого организма, расширяя кругозор и развивая экологическое сознание.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исключений для учащихся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отношение школьников к биологическим исключениям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воспринимают исключения как способ повысить интерес к урокам, несмотря на сложность запоминания.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сбалансированный подход, учитывающий разные стили обучения и интересы для эффективного усвоения материала.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Анкетирование школьников,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правил обеспечивает стабильность и порядок в природе и обществе, позволяя предсказывать и понимать закономерности.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Абсолютное соблюдение правил невозможно, так как природа и жизнь постоянны в изменениях и адаптации к ним.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выступают механизмом гибкости и эволюционной настройки, помогая организмам выживать в нестандартных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редкие случаи, мы углубляем понимание мира и развиваем способность к инновационному мышлению и научному прогрессу.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 правилами и без: почему важны исключения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как ключ к развитию биологии и науки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расширяют границы знаний, стимулируют аналитическое мышление и формируют уважение к разнообразию природы, что необходимо для современного научного и общественного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2026-05-09T10:37:01Z</dcterms:created>
  <dcterms:modified xsi:type="dcterms:W3CDTF">2026-05-09T10:37:01Z</dcterms:modified>
</cp:coreProperties>
</file>