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 помощью пропорций
</a:t>
            </a:r>
            <a:endParaRPr lang="en-US" sz="387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быстро находить неизвестные величины в жизненных 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вокруг нас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встречаются в магазинах, на картах, в рецептах и при расчёте времени в пути. Они помогают увидеть связь между величинами и решать задачи быстрее и понятнее.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отношение и пропорция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показывает, как одна величина сравнивается с другой: во сколько раз больше, меньше или какую часть составляет, например 2 к 3 или 5 к 10.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— это равенство двух отношений. Запись 2:3 = 4:6 означает, что обе части выражают одинаковую связь между числами.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пропорции всегда четыре числа. Первое и последнее называют крайними членами, а два средних — средними членами пропорции.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пропорции: произведение крайних членов равно произведению средних. Именно это правило позволяет находить неизвестный член.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делает пропорции удобным инструментом для решения задач с неизвестным числом.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связаны в пропорции и позволяют проверять равенство произведений крайних и средних членов.
</a:t>
            </a:r>
            <a:endParaRPr lang="en-US" sz="2369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задачах одна величина связана с другой и может быть найдена через пропорцию.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меняется предмет, но способ рассуждения похож: нужно связать две величины и сохранить одинаковый порядок записи.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задач на пропорции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величины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две связанные величины и приводят их к одинаковым единицам измерения. Без этого невозможно правильно сравнить данные и составить верную пропорцию.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записать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записывают отношения в одном и том же порядке: например, сначала цену, потом количество. Если порядок сохранить, решение получится понятным и 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через пропорцию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важный шаг и избежать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порядок чисел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первой дроби сначала записана цена, то и во второй части пропорции сначала должна стоять цена. Порядок величин должен совпадать полностью.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Иначе меняется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перестановке чисел получаются другие отношения. Числа могут быть верными сами по себе, но уже не соответствуют условию задачи и нужной зависимости.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порядке часто приводит к убедительным вычислениям и неверному ответу. Поэтому перед решением важно ещё раз сравнить записи в обеих частях пропорции.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равномерный: каждые дополнительные 2 кг увеличивают стоимость на 180 рублей.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 1 кг остаётся постоянной, поэтому зависимость прямая и удобна для расчёта стоимости любого количества товара.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прямой пропорциональности: цена и масса товара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на покупку товара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цену одной тетради: 72 ÷ 3 = 24 рубля. Это самый удобный первый шаг, потому что он переводит задачу к стоимости одной единицы.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умножаем цену одной тетради на нужное количество: 24 × 5 = 120 рублей. Так легко получить стоимость покупки без лишних вычислений.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ответ реалистичен: пять тетрадей стоят больше, чем три, а единица измерения совпадает с вопросом — рубли.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 карте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1:100000 означает, что каждый сантиметр на карте соответствует одному километру на местности. Поэтому расстояния сначала переводят в одинаковые единицы измерения.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удобно сравнивать длину отрезка на бумаге и реальное расстояние. Это помогает быстро находить ответ без лишних вычислений и ошибок в единицах.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масштабе каждый отрезок на карте сразу показывает соответствующее расстояние на местности в километрах.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прямая: чем больше длина на карте, тем больше реальное расстояние.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масштабу 1:100000, без внешнего источника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 на карте и реального расстояния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 задачах на скорость и время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Постоянная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не меняется, путь и время связаны пропорцией: чем дольше движение, тем больше расстояние.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условия выделяют скорость, время и расстояние и обязательно приводят единицы к одному виду: км, ч или мин.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Расчёт 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скорости 4 км/ч за 3 часа получают 12 км, а за 5 часов — 20 км, потому что путь растёт вместе со временем.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сравнивают с условием: он должен быть реалистичным и соответствовать выбранным единицам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задачи на деление в отношении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делении целого числа на части по заданному отношению.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число всех частей, затем стоимость или величину одной части и только после этого вычисляют каждую долю.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разделить на две части 12 и 18, если отношение задано как 2:3.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делению числа в отношении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удобнее решать разными способами: важно выбрать тот, который лучше подходит по условию.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типа величин: цена, масштаб, скорость или деление на части.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способов решения задач на пропорции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решения выбрать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пропорции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привести величины к одинаковым единицам: сантиметры к сантиметрам, километры к километрам, минуты к минутам. Из-за этого пропорция получается неверной уже на этапе записи.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нарушить порядок величин. Если в одной дроби сначала записана цена, то и в другой части пропорции сначала должна стоять цена, а не количество.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связана с крайними и средними членами. Их путают при применении основного свойства, поэтому произведения составляют неправильно и получают неверный ответ.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использовать пропорцию там, где зависимость не прямая. Перед вычислением нужно понять, как меняются величины: вместе, в разные стороны или без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определить вид связи между величинами ещё до вычислений, чтобы выбрать правильный способ решения.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зависимость растёт вместе, а обратная — уменьшается при увеличении другой величины.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прямой и обратной зависимости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обратная зависимость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вычислений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ответ с вопросом задачи: он должен отвечать именно на то, что спрашивали, а не на промежуточную величину или лишнее действие.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единицы измерения и смысл числа. Если получается слишком большое или слишком маленькое значение, нужно пересмотреть вычисления и запись условий.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сделать дополнительную проверку: найти через цену одной единицы, выполнить обратное действие или снова составить пропорцию по полученному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пропорции важны в 6 классе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учат видеть связи между числами, аккуратно работать с единицами и быстро решать задачи про покупки, масштаб, скорость и деление в отношении.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2026-05-24T16:29:17Z</dcterms:created>
  <dcterms:modified xsi:type="dcterms:W3CDTF">2026-05-24T16:29:17Z</dcterms:modified>
</cp:coreProperties>
</file>