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предложений и частей текста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предложения помогают друг другу стать текстом?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текст: как он работает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текст объединяет предложения одной темой и мыслью. Его легко читать, потому что части логично связаны повтором слов, местоимениями, союзами, синонимами и последовательностью рассуждения.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лингвистика; обобщение материала урока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 помогает удерживать тему текста и заметно связывает соседние предложения, поэтому его легко найти даже в коротком абзаце.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групп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средств связи удобно выделить на 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близкие по смыслу слова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61300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 — разными словами
</a:t>
            </a:r>
            <a:endParaRPr lang="en-US" sz="1153" dirty="0"/>
          </a:p>
        </p:txBody>
      </p:sp>
      <p:sp>
        <p:nvSpPr>
          <p:cNvPr id="9" name="Text 3"/>
          <p:cNvSpPr txBox="1"/>
          <p:nvPr/>
        </p:nvSpPr>
        <p:spPr>
          <a:xfrm>
            <a:off x="561300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называют один и тот же предмет или признак по-разному, не меняя смысла. Благодаря этому текст звучит живее и не утомляет одинаковыми словами.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36057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Избежать однообразия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36057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заменяет повторяющееся слово близким по смыслу, речь становится выразительнее. Это особенно важно в описаниях, рассказах и небольших учебных текстах.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15985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точность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15985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связи предложений подходят только действительно близкие слова. Если заменить слово неудачно, смысл может измениться, и текст станет менее понятным читателю.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как замена слов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859465" y="1773349"/>
            <a:ext cx="37551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заменяют местоимения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59465" y="2065438"/>
            <a:ext cx="37551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он, она, оно, они, это, такой подхватывают уже названное слово и помогают не повторять его снова. Так текст звучит естественнее и короче.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59465" y="3066749"/>
            <a:ext cx="37551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полезны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59465" y="3358838"/>
            <a:ext cx="37551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замены встречаются в рассказах и описаниях, где нужно следить за героями, предметами и событиями. Местоимение указывает на известное из предыдущего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связи встречаются чаще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в учебном абзаце чаще всего помогают местоимения и повтор ключевых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 повторы удерживают тему, а синонимы и вводные слова чаще уточняют и делают речь выразительнее.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учебного текста по теме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союзные слова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слова, части сложного предложения и соседние предложения. Они помогают выстроить текст так, чтобы мысли следовали одна за другой без разрыва.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отношения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союзов легко понять, что между частями текста есть причина, противопоставление, условие или время. Смысл связи становится точным и ясным.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Упорядочивают события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когда, потом, после того как помогают увидеть последовательность действий. Читателю проще представить, что произошло сначала, а что — позже.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задавать логику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потому что, если, но делают рассуждение понятным. Они показывают, почему произошло событие и как одна мысль связана с другой.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предложения соединяются в текст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мысли в связном абзаце: от темы к итоговому выводу.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предложений в абзаце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0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 обычно вводит предмет разговора и помогает понять, о чём пойдёт речь дальше. Оно как будто открывает дорогу для следующих мыслей.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0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задаёт тему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65112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Дальнейшие предложения уточняют, объясняют или приводят примеры. Именно здесь текст становится содержательным, а связь между фразами особенно важна для понимания.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65112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раскрывает мысль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6137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предложение завершает абзац или подводит читателя к новой мысли. Если нарушить порядок, текст становится менее логичным и труднее воспринимается.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6137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подводит итог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и их роль в тексте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разные средства связи помогают тексту быть цельным и понятным.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средства выполняют разные задачи: одни удерживают тему, другие соединяют части, третьи помогают избежать однообразия.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лингвистика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и сочетания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во-первых, затем, наконец помогают выстроить рассуждение по шагам. С их помощью читателю легче понять, что было сначала, что следует дальше и к какому выводу ведёт текст.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мыслей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вводные слова делают ответ более последовательным и понятным. Без них рассуждение часто звучит резче и труднее воспринимается на слух.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Логичность речи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значит, итак, следовательно связывают предыдущую и следующую части текста. Они подсказывают, что автор делает вывод, завершает мысль или начинает новый смысловой шаг.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новой мысли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конечно, действительно, возможно показывают уверенность, сомнение или согласие. Они не называют предмет речи, а помогают понять, как говорящий относится к сообщению.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говорящего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начало, середина и конец текста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одного рассказа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текст знакомит читателя с темой и называет, о чём пойдёт речь. Потом автор раскрывает подробности, а в конце подводит итог. Так мысль движется спокойно и понятно.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помогают не потеряться
</a:t>
            </a:r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середине появляются местоимения, повторы и союзы, читатель легко возвращается к уже сказанному. Он видит, как новое предложение продолжает предыдущее и не теряет общий смысл.
</a:t>
            </a:r>
            <a:endParaRPr lang="en-US" sz="103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собирает всё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часть обычно завершает разговор, отвечает на вопрос или делает вывод. Поэтому текст воспринимается как целое, а не как набор отдельных предложений.
</a:t>
            </a:r>
            <a:endParaRPr lang="en-US" sz="11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и параллельная связь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цепной связи чаще встречаются слова-замены и повторы, а в параллельной — общая тема без постоянного возвращения к одному слову.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условной диаграмме видно: в учебных текстах чаще всего работают местоимения и повторы, потому что именно они лучше всего удерживают тему.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учебной диаграммы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 слабая связь предложений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946796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связь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стоят рядом, но не поддерживают друг друга по смыслу. В результате текст распадается на отдельные фразы и читается с трудом.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связаны повтором темы, заменой слов и логичными переходами. Читатель легко идёт от одной мысли к другой и понимает, как развивается текст.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связи предложений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ошибки появляются в спешке: ученик пишет мысль, но не проверяет, ясно ли связаны предложения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проблема — местоимения без ясной опоры. Если исправить их и добавить переходы, текст станет понятнее.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учебной гистограммы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средство связи в тексте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текст целиком и найди, о чём он. Ключевые слова подскажут главный предмет разговора и помогут заметить, какие слова особенно важны.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тему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проверь, какие слова повторяются, а какие заменены местоимениями или синонимами. Так можно увидеть, как автор удерживает одну и ту же мысль.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повторы и замены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обрати внимание на слова и, а, но, потому что, когда. Они показывают, как связаны события, причины, противопоставления и переходы.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союзы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прочитай текст ещё раз по порядку и убедись, что каждая следующая мысль опирается на предыдущую. Если связь ясна, текст звучит цельно.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порядок предложений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связности текста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анализа небольшого абзаца или собственного сочинения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связного абзаца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абзаце всё вращается вокруг весны: появляется солнце, тают сугробы, возвращаются птицы. Благодаря этому читатель сразу понимает, о каком времени года идёт речь.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они заменяет птиц, а союз потому что показывает причину их возвращения. Такие средства не дают мыслям распасться и помогают предложениям работать вместе.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текста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выделить повторяющиеся слова и замены разными цветами, станет видно, как строится связный абзац. Это удобно для разбора на уроке и для самостоятельной проверки.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средствам связи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понять, какую роль выполняет каждое средство связи в предложении и 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показывает, что у каждого средства своя задача: одно удерживает тему, другое соединяет части, третье помогает сделать вывод.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лингвистика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делают текст понятным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тексте есть повторы, синонимы, местоимения, союзы и вводные слова, его легче читать, пересказывать и понимать. Именно они превращают отдельные предложения в единое сообщение.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2026-05-28T04:13:34Z</dcterms:created>
  <dcterms:modified xsi:type="dcterms:W3CDTF">2026-05-28T04:13:34Z</dcterms:modified>
</cp:coreProperties>
</file>