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Контрреформация: обзор и ключевые 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XVI века, изменившие религию, культуру и политику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кризис церкви и рост гуманизма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XV–XVI векам католическая церковь сталкивалась с критикой за коррупцию и продажу индульгенций. Развитие гуманизма и изобретение книгопечатания открыли путь для новых идей и сомнений в авторитете церкви.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октября 1517 года Мартин Лютер прибил к церкви в Виттенберге 95 тезисов, осуждая продажу индульгенций и неправедность духовенства. Это событие стало точкой отсчёта реформаторского движения.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Реформации: 95 тезисов Мартина Лютера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подчёркивал важность верховенства Библии и нравственного обновления христианства. Его идеи быстро привлекли сторонников, формируя новое религиозное движение протеста.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протестантизма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сосредоточено на спасении через веру, признаёт два таинства — крещение и евхаристию. Лютеранские службы проходят на национальных языках, а роль папы отрицается.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Кальвинизм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тезис — предопределение судьбы человека. Жан Кальвин развивал строгую мораль и организовал религиозную жизнь Женевы, формируя дисциплинированное протестантское сообщество.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Англиканство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Создано при Генрихе VIII после разрыва с Римом. Английская церковь стала государственной, сохранив многие католические обряды, но отказалась от подчинения папе.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21971"/>
            <a:ext cx="4794300" cy="2669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христианских конфессий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характеристик католицизма, лютеранства, кальвинизма и англиканства.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сохраняет традиции, протестантские направления упрощают обряды и отвергают власть папы.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религий и конфессий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Протестантские государства и гонения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Скандинавии и Швейцарии протестантизм быстро распространялся. Многие верующие сталкивались с преследованиями и вынуждены были искать убежище в более tolerant странах.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и влияния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Женева стала центром кальвинизма благодаря Жану Кальвину. В Англии после 1534 года церковь отделилась от Рима, став национальной. Эти события привели к укреплению протестантизма в Северной Европе.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 Реформации по Европе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Анабаптисты: радикальные течения Реформации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Анабаптисты выступали за крещение взрослых по сознательному выбору, что выделяло их среди других религиозных групп XVI века.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пропагандировали равенство и общее владение имуществом, отвергали участие в государственной власти и военные конфликты.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радикальных взглядов анабаптисты подвергались гонениям как со стороны католиков, так и протестантов, но их идеи повлияли на развитие веротерпимости.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Контрреформация: ответ католицизма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Реформирование монашеских орденов укрепило духовное возрождение внутри церкви и борьбу с коррупцией.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духовных школ и семинарий обеспечило качественную подготовку священников и усиление церковной дисциплины.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Индекса запрещённых книг и активная деятельность инквизиции пресекали распространение протестантских учений.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играли ключевую роль в миссионерской деятельности и проповеди, способствуя возвращению верующих в католицизм.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Реформации и Контрреформации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реакций в Европе XVI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 и реформы внутри католицизма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Собор, проходивший с 1545 по 1563 год, укрепил церковную доктрину и запретил продажу индульгенций, исправляя внутренние ошибки католицизма.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введены строгие меры для образования духовенства, направленные на повышение квалификации священников и борьбу с коррупцией.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подтвердил чёткие каноны веры, укрепляя единство католической церкви и её авторитет в условиях религиозных вызовов.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иезуитского ордена и его роль в Контрреформации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Иисуса: начало нового духовного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1540 году папа Павел III утвердил создание ордена иезуитов под руководством Игнатия Лойолы. Организация отличалась строгой дисциплиной и преданностью папе, направленной на восстановление авторитета католицизма в Европе.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деятельность и образование иезуитов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создавали школы и университеты, распространяя образование и католическую веру в Европе, Азии и Америке. Они активно боролись с протестантскими идеями, укрепляя влияние церкви в различных регионах.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 Европы XVI 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война в Германии: борьба за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1524 по 1526 год крестьяне восстали против феодального гнёта и религиозных ограничений. Война сопровождалась жестокими столкновениями, завершилась подавлением восстания и усугубила религиозные противоречия.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Гугенотские войны во Франции: конфликт католиков и протестантов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1562 по 1598 год во Франции происходили религиозные войны между гугенотами и католиками. Конфликт завершился Нантским эдиктом, предоставившим протестантам религиозную свободу, но раскол общества остался глубоким.
</a:t>
            </a:r>
            <a:endParaRPr lang="en-US" sz="934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Англии: борьба за власть и религию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Англия пережила религиозные и политические конфликты, в том числе разрыв с Римом при Генрихе VIII. Борьба между католиками и протестантами сопровождалась сменами власти и реформами церкви.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Аугсбургский религиозный мир: результаты и ограничения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1555 год — Подписание Аугсбургского религиозного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Закреплён принцип «чья власть, того и вера», позволивший каждому правителю определять религию своего государства.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лютеранства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Лютеранская вера официально признана наравне с католицизмом в Священной Римской империи, что изменило религиозный ландшафт Европы.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территориального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были закреплены за разными территориями, что создало устойчивое, но напряжённое разделение по вероисповеданию.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религиозной напряжённости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мир, недовольство сторон сохранялось, что привело к дальнейшим конфликтам и религиозному противостоянию в Европе.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регионы Европы, включая Северную Германию, Данию, Швецию и Швейцарию, стали центрами протестантизма, где лютеранство и кальвинизм имели широкое распространение.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области, такие как Италия, Испания, Португалия и южная Германия, оставались католическими, в то время как Франция, Чехия и Нидерланды переживали острые религиозные и политические конфликты.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Конфессиональная карта Европы XVI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в эпоху Реформации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книгопечатания позволило выпускать Библию на национальных языках, что сделало религиозные тексты доступными для широкой публики.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Протестантские общины основали школы, где особое внимание уделялось обучению чтению и письму для понимания Священного Писания.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распространение грамотности способствовало формированию общего образовательного уровня и подготовке будущих реформаторов и мыслителей.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Реформации и Контрреформации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стимулировала развитие национальных языков и литературы, укрепляя культурную самобытность в разных регионах Европы.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идеи личной ответственности и свободы совести, которые постепенно меняли отношение общества к вере и государству.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дала толчок развитию искусства и архитектуры в католических странах, подчеркнув величие и красоту церковного служения.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эпохи способствовали утверждению просвещённого отношения к образованию и труду, сформировав основы современного мировоззрения.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после Реформации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Протестантские регионы акцентировали внимание на трудолюбии и рациональном ведении хозяйства, что способствовало развитию капитализма.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торговли и городов наблюдался в странах, поддерживающих протестантизм, благодаря более эффективным экономическим связям.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страны сохранили традиционные экономические структуры, но также внедряли реформы в управлении и налоговой системе для укрепления государства.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Реформации и Контрреформации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христианских церквей привело к значительным изменениям в европейской религиозной структуре и власти.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Европы на католические и протестантские территории создало длительные политические и социальные конфликты.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грамотности и развития образования стало фундаментом для последующего культурного и научного прогресса.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веротерпимости и гражданского самосознания способствовали становлению национальных государств и формированию права свободы совести.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 эпохи Реформации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укрепила светские основы общества, где религия и государство стали разделёнными сферами влияния.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свободы совести и плюрализма мнений заложило основы современных демократических принципов и толерантности.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религиозных изменений отразилось в культуре, экономике и политике, стимулируя развитие современного европейского мира.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Контрреформация: наследие, важное для будущего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эпохи заложили основы современных обществ, построенных на свободе вероисповедания и образованности. Их ценности продолжают влиять на культуру, политику и мировоззрение во всём мире сегодня.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2026-05-10T16:58:06Z</dcterms:created>
  <dcterms:modified xsi:type="dcterms:W3CDTF">2026-05-10T16:58:06Z</dcterms:modified>
</cp:coreProperties>
</file>